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70" r:id="rId2"/>
    <p:sldId id="370" r:id="rId3"/>
    <p:sldId id="346" r:id="rId4"/>
    <p:sldId id="372" r:id="rId5"/>
    <p:sldId id="373" r:id="rId6"/>
    <p:sldId id="365" r:id="rId7"/>
    <p:sldId id="374" r:id="rId8"/>
    <p:sldId id="377" r:id="rId9"/>
    <p:sldId id="376" r:id="rId10"/>
    <p:sldId id="375" r:id="rId11"/>
    <p:sldId id="381" r:id="rId12"/>
    <p:sldId id="378" r:id="rId13"/>
    <p:sldId id="384" r:id="rId14"/>
    <p:sldId id="383" r:id="rId15"/>
    <p:sldId id="385" r:id="rId16"/>
    <p:sldId id="382" r:id="rId17"/>
    <p:sldId id="380" r:id="rId18"/>
    <p:sldId id="379" r:id="rId19"/>
    <p:sldId id="371" r:id="rId20"/>
    <p:sldId id="320" r:id="rId21"/>
    <p:sldId id="321" r:id="rId22"/>
    <p:sldId id="322" r:id="rId23"/>
    <p:sldId id="324" r:id="rId24"/>
    <p:sldId id="323" r:id="rId25"/>
    <p:sldId id="326" r:id="rId26"/>
    <p:sldId id="345" r:id="rId27"/>
    <p:sldId id="348" r:id="rId28"/>
    <p:sldId id="347" r:id="rId29"/>
    <p:sldId id="349" r:id="rId30"/>
    <p:sldId id="350" r:id="rId31"/>
    <p:sldId id="351" r:id="rId32"/>
    <p:sldId id="352" r:id="rId33"/>
    <p:sldId id="353" r:id="rId34"/>
    <p:sldId id="354" r:id="rId35"/>
    <p:sldId id="355" r:id="rId36"/>
    <p:sldId id="356" r:id="rId37"/>
    <p:sldId id="357" r:id="rId38"/>
    <p:sldId id="358" r:id="rId39"/>
    <p:sldId id="359" r:id="rId40"/>
    <p:sldId id="360" r:id="rId41"/>
    <p:sldId id="361" r:id="rId42"/>
    <p:sldId id="362" r:id="rId43"/>
    <p:sldId id="363" r:id="rId44"/>
    <p:sldId id="329" r:id="rId45"/>
    <p:sldId id="330" r:id="rId46"/>
    <p:sldId id="331" r:id="rId47"/>
    <p:sldId id="332" r:id="rId48"/>
    <p:sldId id="333" r:id="rId49"/>
    <p:sldId id="334" r:id="rId50"/>
    <p:sldId id="335" r:id="rId51"/>
    <p:sldId id="336" r:id="rId52"/>
    <p:sldId id="337" r:id="rId53"/>
    <p:sldId id="338" r:id="rId54"/>
    <p:sldId id="339" r:id="rId55"/>
    <p:sldId id="340" r:id="rId56"/>
    <p:sldId id="341" r:id="rId57"/>
    <p:sldId id="342" r:id="rId58"/>
    <p:sldId id="343" r:id="rId59"/>
    <p:sldId id="344" r:id="rId60"/>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121" d="100"/>
          <a:sy n="121" d="100"/>
        </p:scale>
        <p:origin x="12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1E7CF-4B57-4906-8DEB-81E8CAA3F382}" type="datetimeFigureOut">
              <a:rPr lang="th-TH" smtClean="0"/>
              <a:t>07/06/63</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9E6D-F574-41B6-997D-3895FE49BCDF}" type="slidenum">
              <a:rPr lang="th-TH" smtClean="0"/>
              <a:t>‹#›</a:t>
            </a:fld>
            <a:endParaRPr lang="th-TH"/>
          </a:p>
        </p:txBody>
      </p:sp>
    </p:spTree>
    <p:extLst>
      <p:ext uri="{BB962C8B-B14F-4D97-AF65-F5344CB8AC3E}">
        <p14:creationId xmlns:p14="http://schemas.microsoft.com/office/powerpoint/2010/main" val="138450109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2656-D80E-4623-8E90-78C099525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237F06FE-1EC3-495D-A783-846E01B9F3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31B85736-C20D-4910-B976-DBDEA03B3965}"/>
              </a:ext>
            </a:extLst>
          </p:cNvPr>
          <p:cNvSpPr>
            <a:spLocks noGrp="1"/>
          </p:cNvSpPr>
          <p:nvPr>
            <p:ph type="dt" sz="half" idx="10"/>
          </p:nvPr>
        </p:nvSpPr>
        <p:spPr/>
        <p:txBody>
          <a:bodyPr/>
          <a:lstStyle/>
          <a:p>
            <a:fld id="{7887B424-BB70-4314-9AD3-C2ABCB7AC6AC}" type="datetime1">
              <a:rPr lang="en-US" smtClean="0"/>
              <a:t>6/7/2020</a:t>
            </a:fld>
            <a:endParaRPr lang="th-TH"/>
          </a:p>
        </p:txBody>
      </p:sp>
      <p:sp>
        <p:nvSpPr>
          <p:cNvPr id="5" name="Footer Placeholder 4">
            <a:extLst>
              <a:ext uri="{FF2B5EF4-FFF2-40B4-BE49-F238E27FC236}">
                <a16:creationId xmlns:a16="http://schemas.microsoft.com/office/drawing/2014/main" id="{6BCB36C3-5E83-446F-9021-98B346964080}"/>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F8B94EB3-0D38-4F52-9C11-878E383195F5}"/>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59984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7E84-D6A5-47E4-A6A6-7F7156EADF3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DA90FA-8B32-450E-84B8-B32B637B89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72672B40-7BFE-4A31-97FA-C3D9399A77A9}"/>
              </a:ext>
            </a:extLst>
          </p:cNvPr>
          <p:cNvSpPr>
            <a:spLocks noGrp="1"/>
          </p:cNvSpPr>
          <p:nvPr>
            <p:ph type="dt" sz="half" idx="10"/>
          </p:nvPr>
        </p:nvSpPr>
        <p:spPr/>
        <p:txBody>
          <a:bodyPr/>
          <a:lstStyle/>
          <a:p>
            <a:fld id="{A0B4E48F-83C8-48C1-A8CA-A901FE426DC3}" type="datetime1">
              <a:rPr lang="en-US" smtClean="0"/>
              <a:t>6/7/2020</a:t>
            </a:fld>
            <a:endParaRPr lang="th-TH"/>
          </a:p>
        </p:txBody>
      </p:sp>
      <p:sp>
        <p:nvSpPr>
          <p:cNvPr id="5" name="Footer Placeholder 4">
            <a:extLst>
              <a:ext uri="{FF2B5EF4-FFF2-40B4-BE49-F238E27FC236}">
                <a16:creationId xmlns:a16="http://schemas.microsoft.com/office/drawing/2014/main" id="{16F2FF62-3CCA-45E0-9697-82B5BDFFF63D}"/>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1D79D51-1B8E-4DDD-BECF-E06B8FE0D50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187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D6767-65BA-4F22-81AE-15391D53A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D957645-F80F-485E-9DA0-8C54E0A9B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3F129AD-00D5-4CEF-84DB-C41ECE331184}"/>
              </a:ext>
            </a:extLst>
          </p:cNvPr>
          <p:cNvSpPr>
            <a:spLocks noGrp="1"/>
          </p:cNvSpPr>
          <p:nvPr>
            <p:ph type="dt" sz="half" idx="10"/>
          </p:nvPr>
        </p:nvSpPr>
        <p:spPr/>
        <p:txBody>
          <a:bodyPr/>
          <a:lstStyle/>
          <a:p>
            <a:fld id="{F34C2662-657F-4195-916B-AC892D56C1EE}" type="datetime1">
              <a:rPr lang="en-US" smtClean="0"/>
              <a:t>6/7/2020</a:t>
            </a:fld>
            <a:endParaRPr lang="th-TH"/>
          </a:p>
        </p:txBody>
      </p:sp>
      <p:sp>
        <p:nvSpPr>
          <p:cNvPr id="5" name="Footer Placeholder 4">
            <a:extLst>
              <a:ext uri="{FF2B5EF4-FFF2-40B4-BE49-F238E27FC236}">
                <a16:creationId xmlns:a16="http://schemas.microsoft.com/office/drawing/2014/main" id="{6D301103-71D7-42D3-BCC2-23F9F7B584B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79942C2A-97DE-458F-A18B-B3B5742BD011}"/>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77203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3EE2-5D7B-40EB-B92B-537981F21353}"/>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91EA223D-9308-4402-90E6-A2A4D24C55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D7EEB8C6-0216-49A3-8FAB-32C0CC6D28F9}"/>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Footer Placeholder 4">
            <a:extLst>
              <a:ext uri="{FF2B5EF4-FFF2-40B4-BE49-F238E27FC236}">
                <a16:creationId xmlns:a16="http://schemas.microsoft.com/office/drawing/2014/main" id="{51D3272C-A052-428C-B06A-71C3DD4A34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9E00578E-6234-4B25-A92D-13F77D8CC76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419338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BD3-87A3-4EEE-B985-9E0A9F493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3C747830-5863-4F52-8417-DCB86CCFC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ABFBAF-9288-445F-9727-DC8575AC4B4F}"/>
              </a:ext>
            </a:extLst>
          </p:cNvPr>
          <p:cNvSpPr>
            <a:spLocks noGrp="1"/>
          </p:cNvSpPr>
          <p:nvPr>
            <p:ph type="dt" sz="half" idx="10"/>
          </p:nvPr>
        </p:nvSpPr>
        <p:spPr/>
        <p:txBody>
          <a:bodyPr/>
          <a:lstStyle/>
          <a:p>
            <a:fld id="{ACAF7A17-E588-4C8B-A450-E0E7AC7324A3}" type="datetime1">
              <a:rPr lang="en-US" smtClean="0"/>
              <a:t>6/7/2020</a:t>
            </a:fld>
            <a:endParaRPr lang="th-TH"/>
          </a:p>
        </p:txBody>
      </p:sp>
      <p:sp>
        <p:nvSpPr>
          <p:cNvPr id="5" name="Footer Placeholder 4">
            <a:extLst>
              <a:ext uri="{FF2B5EF4-FFF2-40B4-BE49-F238E27FC236}">
                <a16:creationId xmlns:a16="http://schemas.microsoft.com/office/drawing/2014/main" id="{292E052A-C8DF-40E9-8C8A-A50A0243BEE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149BD4B-33AB-4968-B565-F2709575E04A}"/>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98866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BF06-4C95-4847-96BB-102249C4B9CC}"/>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E3F746E1-9F67-4652-8A06-4B1B729436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BF3AA110-4DEE-4033-9CAE-953FA9627A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879F2773-7125-468A-B716-5139EB8911F0}"/>
              </a:ext>
            </a:extLst>
          </p:cNvPr>
          <p:cNvSpPr>
            <a:spLocks noGrp="1"/>
          </p:cNvSpPr>
          <p:nvPr>
            <p:ph type="dt" sz="half" idx="10"/>
          </p:nvPr>
        </p:nvSpPr>
        <p:spPr/>
        <p:txBody>
          <a:bodyPr/>
          <a:lstStyle/>
          <a:p>
            <a:fld id="{E51DD8C2-3D5B-4B22-AAC3-274472C92C45}" type="datetime1">
              <a:rPr lang="en-US" smtClean="0"/>
              <a:t>6/7/2020</a:t>
            </a:fld>
            <a:endParaRPr lang="th-TH"/>
          </a:p>
        </p:txBody>
      </p:sp>
      <p:sp>
        <p:nvSpPr>
          <p:cNvPr id="6" name="Footer Placeholder 5">
            <a:extLst>
              <a:ext uri="{FF2B5EF4-FFF2-40B4-BE49-F238E27FC236}">
                <a16:creationId xmlns:a16="http://schemas.microsoft.com/office/drawing/2014/main" id="{FC5ACC7C-9F4D-4EDE-9925-EB4293F1942C}"/>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CD7CA769-9F20-4B71-BA85-26A2836B805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286503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B381-C01B-4D15-BC66-D5F53E4E373C}"/>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8D43B45F-EB3B-4483-8A16-C1D80D6E03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9D0ADF-B904-45A9-A465-D00BE5538F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A678038A-0C31-41F9-A3CA-DF3A24FB1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9E984-3BBD-426D-8588-6F04F7E474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183426FE-77E1-49F3-A870-B8BB87668736}"/>
              </a:ext>
            </a:extLst>
          </p:cNvPr>
          <p:cNvSpPr>
            <a:spLocks noGrp="1"/>
          </p:cNvSpPr>
          <p:nvPr>
            <p:ph type="dt" sz="half" idx="10"/>
          </p:nvPr>
        </p:nvSpPr>
        <p:spPr/>
        <p:txBody>
          <a:bodyPr/>
          <a:lstStyle/>
          <a:p>
            <a:fld id="{38899D9E-5898-46F0-B775-21FBD5FFF342}" type="datetime1">
              <a:rPr lang="en-US" smtClean="0"/>
              <a:t>6/7/2020</a:t>
            </a:fld>
            <a:endParaRPr lang="th-TH"/>
          </a:p>
        </p:txBody>
      </p:sp>
      <p:sp>
        <p:nvSpPr>
          <p:cNvPr id="8" name="Footer Placeholder 7">
            <a:extLst>
              <a:ext uri="{FF2B5EF4-FFF2-40B4-BE49-F238E27FC236}">
                <a16:creationId xmlns:a16="http://schemas.microsoft.com/office/drawing/2014/main" id="{E5E3B87A-E929-4027-BE72-9EF4EA85EFAF}"/>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CBA07680-2B79-44BB-B98F-606F58802AF4}"/>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9428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0EED-93CC-467E-9A84-1B75D8221643}"/>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04935B07-EAF5-4CA3-B8FA-3670A2DAAA86}"/>
              </a:ext>
            </a:extLst>
          </p:cNvPr>
          <p:cNvSpPr>
            <a:spLocks noGrp="1"/>
          </p:cNvSpPr>
          <p:nvPr>
            <p:ph type="dt" sz="half" idx="10"/>
          </p:nvPr>
        </p:nvSpPr>
        <p:spPr/>
        <p:txBody>
          <a:bodyPr/>
          <a:lstStyle/>
          <a:p>
            <a:fld id="{C51904B2-9C64-496A-9566-30AEAA199BC4}" type="datetime1">
              <a:rPr lang="en-US" smtClean="0"/>
              <a:t>6/7/2020</a:t>
            </a:fld>
            <a:endParaRPr lang="th-TH"/>
          </a:p>
        </p:txBody>
      </p:sp>
      <p:sp>
        <p:nvSpPr>
          <p:cNvPr id="4" name="Footer Placeholder 3">
            <a:extLst>
              <a:ext uri="{FF2B5EF4-FFF2-40B4-BE49-F238E27FC236}">
                <a16:creationId xmlns:a16="http://schemas.microsoft.com/office/drawing/2014/main" id="{99E5A2FB-CDE0-4B80-A806-E2472920667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AE0D1484-2E7C-4788-9726-B310412D4E5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22194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04D15-35F4-49F7-ADCF-D202ABE66B34}"/>
              </a:ext>
            </a:extLst>
          </p:cNvPr>
          <p:cNvSpPr>
            <a:spLocks noGrp="1"/>
          </p:cNvSpPr>
          <p:nvPr>
            <p:ph type="dt" sz="half" idx="10"/>
          </p:nvPr>
        </p:nvSpPr>
        <p:spPr/>
        <p:txBody>
          <a:bodyPr/>
          <a:lstStyle/>
          <a:p>
            <a:fld id="{BE1C0AAD-865E-4610-A409-37722F390FFE}" type="datetime1">
              <a:rPr lang="en-US" smtClean="0"/>
              <a:t>6/7/2020</a:t>
            </a:fld>
            <a:endParaRPr lang="th-TH"/>
          </a:p>
        </p:txBody>
      </p:sp>
      <p:sp>
        <p:nvSpPr>
          <p:cNvPr id="3" name="Footer Placeholder 2">
            <a:extLst>
              <a:ext uri="{FF2B5EF4-FFF2-40B4-BE49-F238E27FC236}">
                <a16:creationId xmlns:a16="http://schemas.microsoft.com/office/drawing/2014/main" id="{DE1FA750-3FAA-4B0B-89D0-60AD03AED8C2}"/>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F1BFC39B-978A-4B02-BCB4-7F713CED4CB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29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4527-4047-4895-80FE-83A6C4BC9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F542D87B-AB5A-4A7E-A966-6DCD478AE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E2460AD9-AEC6-491E-8E7E-05893FF38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F561B-DB3D-4191-BD48-C74E5A574F70}"/>
              </a:ext>
            </a:extLst>
          </p:cNvPr>
          <p:cNvSpPr>
            <a:spLocks noGrp="1"/>
          </p:cNvSpPr>
          <p:nvPr>
            <p:ph type="dt" sz="half" idx="10"/>
          </p:nvPr>
        </p:nvSpPr>
        <p:spPr/>
        <p:txBody>
          <a:bodyPr/>
          <a:lstStyle/>
          <a:p>
            <a:fld id="{2D7D629B-A3CB-4A35-8C58-35FD04A23ED8}" type="datetime1">
              <a:rPr lang="en-US" smtClean="0"/>
              <a:t>6/7/2020</a:t>
            </a:fld>
            <a:endParaRPr lang="th-TH"/>
          </a:p>
        </p:txBody>
      </p:sp>
      <p:sp>
        <p:nvSpPr>
          <p:cNvPr id="6" name="Footer Placeholder 5">
            <a:extLst>
              <a:ext uri="{FF2B5EF4-FFF2-40B4-BE49-F238E27FC236}">
                <a16:creationId xmlns:a16="http://schemas.microsoft.com/office/drawing/2014/main" id="{9ABA3937-B9CF-4A6C-A2DC-68DF8613F84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FC691A2-D622-4D26-B927-80232BE9FB08}"/>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8038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8E2A-5B86-4656-8DA0-C029408D1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274AF872-2EE5-4E3A-8B48-5913E6E70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98167087-1766-4BD4-B5AC-40B99C247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9180E2-0262-4341-BF8A-B1312F777432}"/>
              </a:ext>
            </a:extLst>
          </p:cNvPr>
          <p:cNvSpPr>
            <a:spLocks noGrp="1"/>
          </p:cNvSpPr>
          <p:nvPr>
            <p:ph type="dt" sz="half" idx="10"/>
          </p:nvPr>
        </p:nvSpPr>
        <p:spPr/>
        <p:txBody>
          <a:bodyPr/>
          <a:lstStyle/>
          <a:p>
            <a:fld id="{5720A5CD-2814-4BDA-8F7F-6D4E260B95E5}" type="datetime1">
              <a:rPr lang="en-US" smtClean="0"/>
              <a:t>6/7/2020</a:t>
            </a:fld>
            <a:endParaRPr lang="th-TH"/>
          </a:p>
        </p:txBody>
      </p:sp>
      <p:sp>
        <p:nvSpPr>
          <p:cNvPr id="6" name="Footer Placeholder 5">
            <a:extLst>
              <a:ext uri="{FF2B5EF4-FFF2-40B4-BE49-F238E27FC236}">
                <a16:creationId xmlns:a16="http://schemas.microsoft.com/office/drawing/2014/main" id="{EB12ECAB-95ED-4763-8963-C2455D089437}"/>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F09E2873-87DA-44D3-9FBF-3ADCC304B3F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19570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5F596-B1EA-413B-B76F-446AD02C4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F4D2040-17A5-4CF5-9A20-3D63C561E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ACB0509-248D-4ED1-8545-2722FCB97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D330C-29B0-4A80-9163-B423C6D9700A}" type="datetime1">
              <a:rPr lang="en-US" smtClean="0"/>
              <a:t>6/7/2020</a:t>
            </a:fld>
            <a:endParaRPr lang="th-TH"/>
          </a:p>
        </p:txBody>
      </p:sp>
      <p:sp>
        <p:nvSpPr>
          <p:cNvPr id="5" name="Footer Placeholder 4">
            <a:extLst>
              <a:ext uri="{FF2B5EF4-FFF2-40B4-BE49-F238E27FC236}">
                <a16:creationId xmlns:a16="http://schemas.microsoft.com/office/drawing/2014/main" id="{5D21704F-285D-49A0-97E8-832796900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C98BB4E5-87AB-499B-B617-A0768401D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CD95E-A428-4E8F-A603-A71E22D42A60}" type="slidenum">
              <a:rPr lang="th-TH" smtClean="0"/>
              <a:t>‹#›</a:t>
            </a:fld>
            <a:endParaRPr lang="th-TH"/>
          </a:p>
        </p:txBody>
      </p:sp>
    </p:spTree>
    <p:extLst>
      <p:ext uri="{BB962C8B-B14F-4D97-AF65-F5344CB8AC3E}">
        <p14:creationId xmlns:p14="http://schemas.microsoft.com/office/powerpoint/2010/main" val="27996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90.png"/><Relationship Id="rId7"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160.png"/><Relationship Id="rId4" Type="http://schemas.openxmlformats.org/officeDocument/2006/relationships/image" Target="../media/image38.png"/><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7F906E-4B29-47A7-AEBE-316E9F86B3D4}"/>
              </a:ext>
            </a:extLst>
          </p:cNvPr>
          <p:cNvSpPr>
            <a:spLocks noGrp="1"/>
          </p:cNvSpPr>
          <p:nvPr>
            <p:ph type="dt" sz="half" idx="10"/>
          </p:nvPr>
        </p:nvSpPr>
        <p:spPr/>
        <p:txBody>
          <a:bodyPr/>
          <a:lstStyle/>
          <a:p>
            <a:fld id="{566ABBB8-19DC-4F12-B66E-3858C0F4D863}" type="datetime1">
              <a:rPr lang="en-US" smtClean="0"/>
              <a:t>6/7/2020</a:t>
            </a:fld>
            <a:endParaRPr lang="th-TH"/>
          </a:p>
        </p:txBody>
      </p:sp>
      <p:sp>
        <p:nvSpPr>
          <p:cNvPr id="4" name="Slide Number Placeholder 3">
            <a:extLst>
              <a:ext uri="{FF2B5EF4-FFF2-40B4-BE49-F238E27FC236}">
                <a16:creationId xmlns:a16="http://schemas.microsoft.com/office/drawing/2014/main" id="{059BC060-1D64-468B-BF77-C7ADB3526D13}"/>
              </a:ext>
            </a:extLst>
          </p:cNvPr>
          <p:cNvSpPr>
            <a:spLocks noGrp="1"/>
          </p:cNvSpPr>
          <p:nvPr>
            <p:ph type="sldNum" sz="quarter" idx="12"/>
          </p:nvPr>
        </p:nvSpPr>
        <p:spPr/>
        <p:txBody>
          <a:bodyPr/>
          <a:lstStyle/>
          <a:p>
            <a:fld id="{33BCD95E-A428-4E8F-A603-A71E22D42A60}" type="slidenum">
              <a:rPr lang="th-TH" smtClean="0"/>
              <a:t>1</a:t>
            </a:fld>
            <a:endParaRPr lang="th-TH"/>
          </a:p>
        </p:txBody>
      </p:sp>
      <p:sp>
        <p:nvSpPr>
          <p:cNvPr id="5" name="Rectangle 4">
            <a:extLst>
              <a:ext uri="{FF2B5EF4-FFF2-40B4-BE49-F238E27FC236}">
                <a16:creationId xmlns:a16="http://schemas.microsoft.com/office/drawing/2014/main" id="{9EBD9240-1EF0-4212-99D5-9190788ED676}"/>
              </a:ext>
            </a:extLst>
          </p:cNvPr>
          <p:cNvSpPr/>
          <p:nvPr/>
        </p:nvSpPr>
        <p:spPr>
          <a:xfrm>
            <a:off x="2066489" y="4208136"/>
            <a:ext cx="6096000" cy="2246769"/>
          </a:xfrm>
          <a:prstGeom prst="rect">
            <a:avLst/>
          </a:prstGeom>
        </p:spPr>
        <p:txBody>
          <a:bodyPr>
            <a:spAutoFit/>
          </a:bodyPr>
          <a:lstStyle/>
          <a:p>
            <a:pPr algn="ctr"/>
            <a:r>
              <a:rPr lang="en-US" dirty="0">
                <a:solidFill>
                  <a:srgbClr val="0070C0"/>
                </a:solidFill>
              </a:rPr>
              <a:t>By</a:t>
            </a:r>
          </a:p>
          <a:p>
            <a:pPr algn="ctr"/>
            <a:r>
              <a:rPr lang="en-US" dirty="0">
                <a:solidFill>
                  <a:srgbClr val="0070C0"/>
                </a:solidFill>
              </a:rPr>
              <a:t>Dr. Wazir Muhammad Laghari</a:t>
            </a:r>
          </a:p>
          <a:p>
            <a:pPr algn="ctr"/>
            <a:r>
              <a:rPr lang="en-US" dirty="0">
                <a:solidFill>
                  <a:srgbClr val="0070C0"/>
                </a:solidFill>
              </a:rPr>
              <a:t>Electrical Engineering Department</a:t>
            </a:r>
          </a:p>
          <a:p>
            <a:pPr algn="ctr"/>
            <a:r>
              <a:rPr lang="en-US" dirty="0">
                <a:solidFill>
                  <a:srgbClr val="0070C0"/>
                </a:solidFill>
              </a:rPr>
              <a:t>BUET, Khuzdar</a:t>
            </a:r>
          </a:p>
          <a:p>
            <a:pPr algn="ctr"/>
            <a:endParaRPr lang="th-TH" dirty="0"/>
          </a:p>
        </p:txBody>
      </p:sp>
      <p:sp>
        <p:nvSpPr>
          <p:cNvPr id="7" name="Rectangle 6">
            <a:extLst>
              <a:ext uri="{FF2B5EF4-FFF2-40B4-BE49-F238E27FC236}">
                <a16:creationId xmlns:a16="http://schemas.microsoft.com/office/drawing/2014/main" id="{7AB0B6FE-9A03-4850-A315-4D6E8FF0A27A}"/>
              </a:ext>
            </a:extLst>
          </p:cNvPr>
          <p:cNvSpPr/>
          <p:nvPr/>
        </p:nvSpPr>
        <p:spPr>
          <a:xfrm>
            <a:off x="332632" y="253209"/>
            <a:ext cx="10782781" cy="2800767"/>
          </a:xfrm>
          <a:prstGeom prst="rect">
            <a:avLst/>
          </a:prstGeom>
        </p:spPr>
        <p:txBody>
          <a:bodyPr wrap="square">
            <a:spAutoFit/>
          </a:bodyPr>
          <a:lstStyle/>
          <a:p>
            <a:pPr algn="ctr" fontAlgn="ctr"/>
            <a:r>
              <a:rPr lang="en-US" sz="4400" b="1" dirty="0">
                <a:solidFill>
                  <a:schemeClr val="accent6">
                    <a:lumMod val="50000"/>
                  </a:schemeClr>
                </a:solidFill>
                <a:latin typeface="-apple-system"/>
              </a:rPr>
              <a:t>Computational Methods in </a:t>
            </a:r>
          </a:p>
          <a:p>
            <a:pPr algn="ctr" fontAlgn="ctr"/>
            <a:r>
              <a:rPr lang="en-US" sz="4400" b="1" dirty="0">
                <a:solidFill>
                  <a:schemeClr val="accent6">
                    <a:lumMod val="50000"/>
                  </a:schemeClr>
                </a:solidFill>
                <a:latin typeface="-apple-system"/>
              </a:rPr>
              <a:t>Power System Analysis</a:t>
            </a:r>
          </a:p>
          <a:p>
            <a:pPr algn="ctr"/>
            <a:br>
              <a:rPr lang="en-US" sz="4400" b="1" dirty="0">
                <a:solidFill>
                  <a:schemeClr val="accent6">
                    <a:lumMod val="50000"/>
                  </a:schemeClr>
                </a:solidFill>
              </a:rPr>
            </a:br>
            <a:endParaRPr lang="th-TH" sz="4400" b="1" dirty="0">
              <a:solidFill>
                <a:schemeClr val="accent6">
                  <a:lumMod val="50000"/>
                </a:schemeClr>
              </a:solidFill>
            </a:endParaRPr>
          </a:p>
        </p:txBody>
      </p:sp>
      <p:sp>
        <p:nvSpPr>
          <p:cNvPr id="8" name="Rectangle 7">
            <a:extLst>
              <a:ext uri="{FF2B5EF4-FFF2-40B4-BE49-F238E27FC236}">
                <a16:creationId xmlns:a16="http://schemas.microsoft.com/office/drawing/2014/main" id="{18626DA8-0D2D-4E5C-A592-8A5E58899654}"/>
              </a:ext>
            </a:extLst>
          </p:cNvPr>
          <p:cNvSpPr/>
          <p:nvPr/>
        </p:nvSpPr>
        <p:spPr>
          <a:xfrm>
            <a:off x="1333851" y="2007535"/>
            <a:ext cx="8648350" cy="1569660"/>
          </a:xfrm>
          <a:prstGeom prst="rect">
            <a:avLst/>
          </a:prstGeom>
        </p:spPr>
        <p:txBody>
          <a:bodyPr wrap="square">
            <a:spAutoFit/>
          </a:bodyPr>
          <a:lstStyle/>
          <a:p>
            <a:pPr algn="ctr"/>
            <a:r>
              <a:rPr lang="en-US" sz="4800" b="1" dirty="0">
                <a:solidFill>
                  <a:srgbClr val="7030A0"/>
                </a:solidFill>
              </a:rPr>
              <a:t>Lecture-3b</a:t>
            </a:r>
            <a:br>
              <a:rPr lang="en-US" sz="4800" b="1" dirty="0">
                <a:solidFill>
                  <a:srgbClr val="7030A0"/>
                </a:solidFill>
              </a:rPr>
            </a:br>
            <a:r>
              <a:rPr lang="en-US" sz="4800" b="1" dirty="0">
                <a:solidFill>
                  <a:srgbClr val="7030A0"/>
                </a:solidFill>
              </a:rPr>
              <a:t>Incidence and network matrices</a:t>
            </a:r>
            <a:endParaRPr lang="th-TH" sz="4800" dirty="0"/>
          </a:p>
        </p:txBody>
      </p:sp>
      <p:pic>
        <p:nvPicPr>
          <p:cNvPr id="6" name="Picture 5">
            <a:extLst>
              <a:ext uri="{FF2B5EF4-FFF2-40B4-BE49-F238E27FC236}">
                <a16:creationId xmlns:a16="http://schemas.microsoft.com/office/drawing/2014/main" id="{CC9188D0-9CCD-47A4-A1B6-05B30952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2" y="136525"/>
            <a:ext cx="1301405" cy="1280160"/>
          </a:xfrm>
          <a:prstGeom prst="rect">
            <a:avLst/>
          </a:prstGeom>
        </p:spPr>
      </p:pic>
    </p:spTree>
    <p:extLst>
      <p:ext uri="{BB962C8B-B14F-4D97-AF65-F5344CB8AC3E}">
        <p14:creationId xmlns:p14="http://schemas.microsoft.com/office/powerpoint/2010/main" val="386342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CFCC96-C8DB-4704-A022-ABE725697716}"/>
              </a:ext>
            </a:extLst>
          </p:cNvPr>
          <p:cNvPicPr>
            <a:picLocks noChangeAspect="1"/>
          </p:cNvPicPr>
          <p:nvPr/>
        </p:nvPicPr>
        <p:blipFill>
          <a:blip r:embed="rId2"/>
          <a:stretch>
            <a:fillRect/>
          </a:stretch>
        </p:blipFill>
        <p:spPr>
          <a:xfrm>
            <a:off x="3005841" y="659958"/>
            <a:ext cx="5162550" cy="3286125"/>
          </a:xfrm>
          <a:prstGeom prst="rect">
            <a:avLst/>
          </a:prstGeom>
        </p:spPr>
      </p:pic>
      <p:pic>
        <p:nvPicPr>
          <p:cNvPr id="10" name="Picture 9">
            <a:extLst>
              <a:ext uri="{FF2B5EF4-FFF2-40B4-BE49-F238E27FC236}">
                <a16:creationId xmlns:a16="http://schemas.microsoft.com/office/drawing/2014/main" id="{F5CB54E5-14F1-4E2D-A4F9-D6D02BC72465}"/>
              </a:ext>
            </a:extLst>
          </p:cNvPr>
          <p:cNvPicPr>
            <a:picLocks noChangeAspect="1"/>
          </p:cNvPicPr>
          <p:nvPr/>
        </p:nvPicPr>
        <p:blipFill>
          <a:blip r:embed="rId3"/>
          <a:stretch>
            <a:fillRect/>
          </a:stretch>
        </p:blipFill>
        <p:spPr>
          <a:xfrm>
            <a:off x="34206" y="3429000"/>
            <a:ext cx="5295900" cy="3267075"/>
          </a:xfrm>
          <a:prstGeom prst="rect">
            <a:avLst/>
          </a:prstGeom>
        </p:spPr>
      </p:pic>
      <p:pic>
        <p:nvPicPr>
          <p:cNvPr id="11" name="Picture 10">
            <a:extLst>
              <a:ext uri="{FF2B5EF4-FFF2-40B4-BE49-F238E27FC236}">
                <a16:creationId xmlns:a16="http://schemas.microsoft.com/office/drawing/2014/main" id="{7CD79AD5-0931-4C87-9D4B-DD3F667D5D35}"/>
              </a:ext>
            </a:extLst>
          </p:cNvPr>
          <p:cNvPicPr>
            <a:picLocks noChangeAspect="1"/>
          </p:cNvPicPr>
          <p:nvPr/>
        </p:nvPicPr>
        <p:blipFill>
          <a:blip r:embed="rId4"/>
          <a:stretch>
            <a:fillRect/>
          </a:stretch>
        </p:blipFill>
        <p:spPr>
          <a:xfrm>
            <a:off x="6544793" y="3136044"/>
            <a:ext cx="4048125" cy="3257550"/>
          </a:xfrm>
          <a:prstGeom prst="rect">
            <a:avLst/>
          </a:prstGeom>
        </p:spPr>
      </p:pic>
      <p:sp>
        <p:nvSpPr>
          <p:cNvPr id="12" name="Rectangle 11">
            <a:extLst>
              <a:ext uri="{FF2B5EF4-FFF2-40B4-BE49-F238E27FC236}">
                <a16:creationId xmlns:a16="http://schemas.microsoft.com/office/drawing/2014/main" id="{AF49A70C-EE92-4795-90F6-5E3D40CDB334}"/>
              </a:ext>
            </a:extLst>
          </p:cNvPr>
          <p:cNvSpPr/>
          <p:nvPr/>
        </p:nvSpPr>
        <p:spPr>
          <a:xfrm>
            <a:off x="153726" y="0"/>
            <a:ext cx="12038274" cy="954107"/>
          </a:xfrm>
          <a:prstGeom prst="rect">
            <a:avLst/>
          </a:prstGeom>
        </p:spPr>
        <p:txBody>
          <a:bodyPr wrap="square">
            <a:spAutoFit/>
          </a:bodyPr>
          <a:lstStyle/>
          <a:p>
            <a:r>
              <a:rPr lang="en-US" b="1" dirty="0">
                <a:solidFill>
                  <a:srgbClr val="7030A0"/>
                </a:solidFill>
              </a:rPr>
              <a:t>Q: Find the Branch-Path Incidence Matrix of the given directed graph as shown in Figure below:</a:t>
            </a:r>
            <a:endParaRPr lang="th-TH" b="1" dirty="0">
              <a:solidFill>
                <a:srgbClr val="7030A0"/>
              </a:solidFill>
            </a:endParaRPr>
          </a:p>
        </p:txBody>
      </p:sp>
      <p:sp>
        <p:nvSpPr>
          <p:cNvPr id="13" name="TextBox 12">
            <a:extLst>
              <a:ext uri="{FF2B5EF4-FFF2-40B4-BE49-F238E27FC236}">
                <a16:creationId xmlns:a16="http://schemas.microsoft.com/office/drawing/2014/main" id="{F8CF8B6F-1537-4CD5-9CD4-3EAECCCE0951}"/>
              </a:ext>
            </a:extLst>
          </p:cNvPr>
          <p:cNvSpPr txBox="1"/>
          <p:nvPr/>
        </p:nvSpPr>
        <p:spPr>
          <a:xfrm>
            <a:off x="95414" y="2878373"/>
            <a:ext cx="4269852" cy="523220"/>
          </a:xfrm>
          <a:prstGeom prst="rect">
            <a:avLst/>
          </a:prstGeom>
          <a:noFill/>
        </p:spPr>
        <p:txBody>
          <a:bodyPr wrap="square" rtlCol="0">
            <a:spAutoFit/>
          </a:bodyPr>
          <a:lstStyle/>
          <a:p>
            <a:r>
              <a:rPr lang="en-US" dirty="0"/>
              <a:t>Same problem page No 33</a:t>
            </a:r>
            <a:endParaRPr lang="th-TH" dirty="0"/>
          </a:p>
        </p:txBody>
      </p:sp>
    </p:spTree>
    <p:extLst>
      <p:ext uri="{BB962C8B-B14F-4D97-AF65-F5344CB8AC3E}">
        <p14:creationId xmlns:p14="http://schemas.microsoft.com/office/powerpoint/2010/main" val="3969331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E7B6-4B40-4CE6-AAC1-6494556D5256}"/>
              </a:ext>
            </a:extLst>
          </p:cNvPr>
          <p:cNvSpPr>
            <a:spLocks noGrp="1"/>
          </p:cNvSpPr>
          <p:nvPr>
            <p:ph type="title"/>
          </p:nvPr>
        </p:nvSpPr>
        <p:spPr>
          <a:xfrm>
            <a:off x="202095" y="136526"/>
            <a:ext cx="10515600" cy="793778"/>
          </a:xfrm>
        </p:spPr>
        <p:txBody>
          <a:bodyPr/>
          <a:lstStyle/>
          <a:p>
            <a:r>
              <a:rPr lang="en-US" b="1" dirty="0">
                <a:solidFill>
                  <a:srgbClr val="7030A0"/>
                </a:solidFill>
              </a:rPr>
              <a:t>Basic Cut-Sets</a:t>
            </a:r>
            <a:endParaRPr lang="th-TH" b="1" dirty="0">
              <a:solidFill>
                <a:srgbClr val="7030A0"/>
              </a:solidFill>
            </a:endParaRPr>
          </a:p>
        </p:txBody>
      </p:sp>
      <p:sp>
        <p:nvSpPr>
          <p:cNvPr id="3" name="Content Placeholder 2">
            <a:extLst>
              <a:ext uri="{FF2B5EF4-FFF2-40B4-BE49-F238E27FC236}">
                <a16:creationId xmlns:a16="http://schemas.microsoft.com/office/drawing/2014/main" id="{6DCC1167-112D-4DC4-8D58-DE5D037A7931}"/>
              </a:ext>
            </a:extLst>
          </p:cNvPr>
          <p:cNvSpPr>
            <a:spLocks noGrp="1"/>
          </p:cNvSpPr>
          <p:nvPr>
            <p:ph idx="1"/>
          </p:nvPr>
        </p:nvSpPr>
        <p:spPr>
          <a:xfrm>
            <a:off x="273232" y="930304"/>
            <a:ext cx="10515600" cy="4351338"/>
          </a:xfrm>
        </p:spPr>
        <p:txBody>
          <a:bodyPr/>
          <a:lstStyle/>
          <a:p>
            <a:r>
              <a:rPr lang="en-US" dirty="0"/>
              <a:t>If each cut-set contains only one branch, then these independent cut-sets are called basic cut-sets. </a:t>
            </a:r>
          </a:p>
          <a:p>
            <a:r>
              <a:rPr lang="en-US" dirty="0"/>
              <a:t>In order to understand basic cut-sets select a tree.</a:t>
            </a:r>
            <a:endParaRPr lang="th-TH" dirty="0"/>
          </a:p>
        </p:txBody>
      </p:sp>
      <p:sp>
        <p:nvSpPr>
          <p:cNvPr id="4" name="Date Placeholder 3">
            <a:extLst>
              <a:ext uri="{FF2B5EF4-FFF2-40B4-BE49-F238E27FC236}">
                <a16:creationId xmlns:a16="http://schemas.microsoft.com/office/drawing/2014/main" id="{5971D2C0-3A8E-4CD1-A04B-D1B3E8DFDBAC}"/>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865BC127-4695-4414-9804-A2EFA50BE990}"/>
              </a:ext>
            </a:extLst>
          </p:cNvPr>
          <p:cNvSpPr>
            <a:spLocks noGrp="1"/>
          </p:cNvSpPr>
          <p:nvPr>
            <p:ph type="sldNum" sz="quarter" idx="12"/>
          </p:nvPr>
        </p:nvSpPr>
        <p:spPr/>
        <p:txBody>
          <a:bodyPr/>
          <a:lstStyle/>
          <a:p>
            <a:fld id="{33BCD95E-A428-4E8F-A603-A71E22D42A60}" type="slidenum">
              <a:rPr lang="th-TH" smtClean="0"/>
              <a:t>11</a:t>
            </a:fld>
            <a:endParaRPr lang="th-TH"/>
          </a:p>
        </p:txBody>
      </p:sp>
      <p:pic>
        <p:nvPicPr>
          <p:cNvPr id="6" name="Picture 5">
            <a:extLst>
              <a:ext uri="{FF2B5EF4-FFF2-40B4-BE49-F238E27FC236}">
                <a16:creationId xmlns:a16="http://schemas.microsoft.com/office/drawing/2014/main" id="{56F092B9-875D-40F6-A90B-6D51DC1FB87A}"/>
              </a:ext>
            </a:extLst>
          </p:cNvPr>
          <p:cNvPicPr>
            <a:picLocks noChangeAspect="1"/>
          </p:cNvPicPr>
          <p:nvPr/>
        </p:nvPicPr>
        <p:blipFill>
          <a:blip r:embed="rId2"/>
          <a:stretch>
            <a:fillRect/>
          </a:stretch>
        </p:blipFill>
        <p:spPr>
          <a:xfrm>
            <a:off x="6432770" y="3353090"/>
            <a:ext cx="5067300" cy="2314575"/>
          </a:xfrm>
          <a:prstGeom prst="rect">
            <a:avLst/>
          </a:prstGeom>
        </p:spPr>
      </p:pic>
      <p:pic>
        <p:nvPicPr>
          <p:cNvPr id="7" name="Picture 6">
            <a:extLst>
              <a:ext uri="{FF2B5EF4-FFF2-40B4-BE49-F238E27FC236}">
                <a16:creationId xmlns:a16="http://schemas.microsoft.com/office/drawing/2014/main" id="{F7341CFD-E506-40F8-9414-A58F79EB8586}"/>
              </a:ext>
            </a:extLst>
          </p:cNvPr>
          <p:cNvPicPr>
            <a:picLocks noChangeAspect="1"/>
          </p:cNvPicPr>
          <p:nvPr/>
        </p:nvPicPr>
        <p:blipFill>
          <a:blip r:embed="rId3"/>
          <a:stretch>
            <a:fillRect/>
          </a:stretch>
        </p:blipFill>
        <p:spPr>
          <a:xfrm>
            <a:off x="6721313" y="3061252"/>
            <a:ext cx="4490213" cy="3796748"/>
          </a:xfrm>
          <a:prstGeom prst="rect">
            <a:avLst/>
          </a:prstGeom>
        </p:spPr>
      </p:pic>
    </p:spTree>
    <p:extLst>
      <p:ext uri="{BB962C8B-B14F-4D97-AF65-F5344CB8AC3E}">
        <p14:creationId xmlns:p14="http://schemas.microsoft.com/office/powerpoint/2010/main" val="1960995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079808-2D3C-4047-B55D-9A52956A5241}"/>
              </a:ext>
            </a:extLst>
          </p:cNvPr>
          <p:cNvPicPr>
            <a:picLocks noGrp="1" noChangeAspect="1"/>
          </p:cNvPicPr>
          <p:nvPr>
            <p:ph idx="1"/>
          </p:nvPr>
        </p:nvPicPr>
        <p:blipFill>
          <a:blip r:embed="rId2"/>
          <a:stretch>
            <a:fillRect/>
          </a:stretch>
        </p:blipFill>
        <p:spPr>
          <a:xfrm>
            <a:off x="410076" y="3633787"/>
            <a:ext cx="4848225" cy="2905125"/>
          </a:xfrm>
          <a:prstGeom prst="rect">
            <a:avLst/>
          </a:prstGeom>
        </p:spPr>
      </p:pic>
      <p:sp>
        <p:nvSpPr>
          <p:cNvPr id="4" name="Date Placeholder 3">
            <a:extLst>
              <a:ext uri="{FF2B5EF4-FFF2-40B4-BE49-F238E27FC236}">
                <a16:creationId xmlns:a16="http://schemas.microsoft.com/office/drawing/2014/main" id="{71759A46-5239-463C-9B93-785490456C27}"/>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CFC9D04-0332-486C-A33E-AED6B2FF2C36}"/>
              </a:ext>
            </a:extLst>
          </p:cNvPr>
          <p:cNvSpPr>
            <a:spLocks noGrp="1"/>
          </p:cNvSpPr>
          <p:nvPr>
            <p:ph type="sldNum" sz="quarter" idx="12"/>
          </p:nvPr>
        </p:nvSpPr>
        <p:spPr/>
        <p:txBody>
          <a:bodyPr/>
          <a:lstStyle/>
          <a:p>
            <a:fld id="{33BCD95E-A428-4E8F-A603-A71E22D42A60}" type="slidenum">
              <a:rPr lang="th-TH" smtClean="0"/>
              <a:t>12</a:t>
            </a:fld>
            <a:endParaRPr lang="th-TH"/>
          </a:p>
        </p:txBody>
      </p:sp>
      <p:pic>
        <p:nvPicPr>
          <p:cNvPr id="7" name="Picture 6">
            <a:extLst>
              <a:ext uri="{FF2B5EF4-FFF2-40B4-BE49-F238E27FC236}">
                <a16:creationId xmlns:a16="http://schemas.microsoft.com/office/drawing/2014/main" id="{44FEFE32-19F6-4C27-A4D6-6EEB73FC7810}"/>
              </a:ext>
            </a:extLst>
          </p:cNvPr>
          <p:cNvPicPr>
            <a:picLocks noChangeAspect="1"/>
          </p:cNvPicPr>
          <p:nvPr/>
        </p:nvPicPr>
        <p:blipFill>
          <a:blip r:embed="rId3"/>
          <a:stretch>
            <a:fillRect/>
          </a:stretch>
        </p:blipFill>
        <p:spPr>
          <a:xfrm>
            <a:off x="6169549" y="515862"/>
            <a:ext cx="4400550" cy="2619375"/>
          </a:xfrm>
          <a:prstGeom prst="rect">
            <a:avLst/>
          </a:prstGeom>
        </p:spPr>
      </p:pic>
      <p:pic>
        <p:nvPicPr>
          <p:cNvPr id="3" name="Picture 2">
            <a:extLst>
              <a:ext uri="{FF2B5EF4-FFF2-40B4-BE49-F238E27FC236}">
                <a16:creationId xmlns:a16="http://schemas.microsoft.com/office/drawing/2014/main" id="{3451AB38-DAA2-4DC0-A578-6B3B23E72EFE}"/>
              </a:ext>
            </a:extLst>
          </p:cNvPr>
          <p:cNvPicPr>
            <a:picLocks noChangeAspect="1"/>
          </p:cNvPicPr>
          <p:nvPr/>
        </p:nvPicPr>
        <p:blipFill>
          <a:blip r:embed="rId4"/>
          <a:stretch>
            <a:fillRect/>
          </a:stretch>
        </p:blipFill>
        <p:spPr>
          <a:xfrm>
            <a:off x="6510292" y="3542803"/>
            <a:ext cx="4438650" cy="2724150"/>
          </a:xfrm>
          <a:prstGeom prst="rect">
            <a:avLst/>
          </a:prstGeom>
        </p:spPr>
      </p:pic>
      <p:pic>
        <p:nvPicPr>
          <p:cNvPr id="10" name="Picture 9">
            <a:extLst>
              <a:ext uri="{FF2B5EF4-FFF2-40B4-BE49-F238E27FC236}">
                <a16:creationId xmlns:a16="http://schemas.microsoft.com/office/drawing/2014/main" id="{A1D6C37A-6629-4E0C-8A8B-5AB3F73AAA59}"/>
              </a:ext>
            </a:extLst>
          </p:cNvPr>
          <p:cNvPicPr>
            <a:picLocks noChangeAspect="1"/>
          </p:cNvPicPr>
          <p:nvPr/>
        </p:nvPicPr>
        <p:blipFill>
          <a:blip r:embed="rId5"/>
          <a:stretch>
            <a:fillRect/>
          </a:stretch>
        </p:blipFill>
        <p:spPr>
          <a:xfrm>
            <a:off x="351183" y="344412"/>
            <a:ext cx="4572000" cy="2790825"/>
          </a:xfrm>
          <a:prstGeom prst="rect">
            <a:avLst/>
          </a:prstGeom>
        </p:spPr>
      </p:pic>
    </p:spTree>
    <p:extLst>
      <p:ext uri="{BB962C8B-B14F-4D97-AF65-F5344CB8AC3E}">
        <p14:creationId xmlns:p14="http://schemas.microsoft.com/office/powerpoint/2010/main" val="319030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EAA8F0-6DF3-4D8A-9461-94407DA2EEEF}"/>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4462AF37-D988-4FD3-A6C9-1330744A14ED}"/>
              </a:ext>
            </a:extLst>
          </p:cNvPr>
          <p:cNvSpPr>
            <a:spLocks noGrp="1"/>
          </p:cNvSpPr>
          <p:nvPr>
            <p:ph type="sldNum" sz="quarter" idx="12"/>
          </p:nvPr>
        </p:nvSpPr>
        <p:spPr/>
        <p:txBody>
          <a:bodyPr/>
          <a:lstStyle/>
          <a:p>
            <a:fld id="{33BCD95E-A428-4E8F-A603-A71E22D42A60}" type="slidenum">
              <a:rPr lang="th-TH" smtClean="0"/>
              <a:t>13</a:t>
            </a:fld>
            <a:endParaRPr lang="th-TH"/>
          </a:p>
        </p:txBody>
      </p:sp>
      <p:pic>
        <p:nvPicPr>
          <p:cNvPr id="6" name="Picture 5">
            <a:extLst>
              <a:ext uri="{FF2B5EF4-FFF2-40B4-BE49-F238E27FC236}">
                <a16:creationId xmlns:a16="http://schemas.microsoft.com/office/drawing/2014/main" id="{56C2F12E-50EE-433E-A868-28E28C28754D}"/>
              </a:ext>
            </a:extLst>
          </p:cNvPr>
          <p:cNvPicPr>
            <a:picLocks noChangeAspect="1"/>
          </p:cNvPicPr>
          <p:nvPr/>
        </p:nvPicPr>
        <p:blipFill>
          <a:blip r:embed="rId2"/>
          <a:stretch>
            <a:fillRect/>
          </a:stretch>
        </p:blipFill>
        <p:spPr>
          <a:xfrm>
            <a:off x="403446" y="293742"/>
            <a:ext cx="4600575" cy="2676525"/>
          </a:xfrm>
          <a:prstGeom prst="rect">
            <a:avLst/>
          </a:prstGeom>
        </p:spPr>
      </p:pic>
      <p:pic>
        <p:nvPicPr>
          <p:cNvPr id="7" name="Picture 6">
            <a:extLst>
              <a:ext uri="{FF2B5EF4-FFF2-40B4-BE49-F238E27FC236}">
                <a16:creationId xmlns:a16="http://schemas.microsoft.com/office/drawing/2014/main" id="{A59DCFFE-5CBC-416D-8C35-8F0857C5B41D}"/>
              </a:ext>
            </a:extLst>
          </p:cNvPr>
          <p:cNvPicPr>
            <a:picLocks noChangeAspect="1"/>
          </p:cNvPicPr>
          <p:nvPr/>
        </p:nvPicPr>
        <p:blipFill>
          <a:blip r:embed="rId3"/>
          <a:stretch>
            <a:fillRect/>
          </a:stretch>
        </p:blipFill>
        <p:spPr>
          <a:xfrm>
            <a:off x="5788632" y="327535"/>
            <a:ext cx="4972050" cy="2752725"/>
          </a:xfrm>
          <a:prstGeom prst="rect">
            <a:avLst/>
          </a:prstGeom>
        </p:spPr>
      </p:pic>
      <p:pic>
        <p:nvPicPr>
          <p:cNvPr id="8" name="Picture 7">
            <a:extLst>
              <a:ext uri="{FF2B5EF4-FFF2-40B4-BE49-F238E27FC236}">
                <a16:creationId xmlns:a16="http://schemas.microsoft.com/office/drawing/2014/main" id="{0A8C54D4-9D14-44E7-8338-F8ACB0060CB6}"/>
              </a:ext>
            </a:extLst>
          </p:cNvPr>
          <p:cNvPicPr>
            <a:picLocks noChangeAspect="1"/>
          </p:cNvPicPr>
          <p:nvPr/>
        </p:nvPicPr>
        <p:blipFill>
          <a:blip r:embed="rId4"/>
          <a:stretch>
            <a:fillRect/>
          </a:stretch>
        </p:blipFill>
        <p:spPr>
          <a:xfrm>
            <a:off x="2703733" y="3290059"/>
            <a:ext cx="5200650" cy="2981325"/>
          </a:xfrm>
          <a:prstGeom prst="rect">
            <a:avLst/>
          </a:prstGeom>
        </p:spPr>
      </p:pic>
    </p:spTree>
    <p:extLst>
      <p:ext uri="{BB962C8B-B14F-4D97-AF65-F5344CB8AC3E}">
        <p14:creationId xmlns:p14="http://schemas.microsoft.com/office/powerpoint/2010/main" val="1626774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432A-E831-4C30-A1E8-B2208BDD610C}"/>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DD0824B-C80C-4CE6-BD45-15C66FA00574}"/>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68213592-BF25-4A9D-8542-9A4DAA47D37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290B4F77-C978-4676-86E7-6DA6426CDB38}"/>
              </a:ext>
            </a:extLst>
          </p:cNvPr>
          <p:cNvSpPr>
            <a:spLocks noGrp="1"/>
          </p:cNvSpPr>
          <p:nvPr>
            <p:ph type="sldNum" sz="quarter" idx="12"/>
          </p:nvPr>
        </p:nvSpPr>
        <p:spPr/>
        <p:txBody>
          <a:bodyPr/>
          <a:lstStyle/>
          <a:p>
            <a:fld id="{33BCD95E-A428-4E8F-A603-A71E22D42A60}" type="slidenum">
              <a:rPr lang="th-TH" smtClean="0"/>
              <a:t>14</a:t>
            </a:fld>
            <a:endParaRPr lang="th-TH"/>
          </a:p>
        </p:txBody>
      </p:sp>
      <p:pic>
        <p:nvPicPr>
          <p:cNvPr id="6" name="Picture 5">
            <a:extLst>
              <a:ext uri="{FF2B5EF4-FFF2-40B4-BE49-F238E27FC236}">
                <a16:creationId xmlns:a16="http://schemas.microsoft.com/office/drawing/2014/main" id="{CDE39479-EC91-4FA5-AB9A-6CFFEF11E703}"/>
              </a:ext>
            </a:extLst>
          </p:cNvPr>
          <p:cNvPicPr>
            <a:picLocks noChangeAspect="1"/>
          </p:cNvPicPr>
          <p:nvPr/>
        </p:nvPicPr>
        <p:blipFill>
          <a:blip r:embed="rId2"/>
          <a:stretch>
            <a:fillRect/>
          </a:stretch>
        </p:blipFill>
        <p:spPr>
          <a:xfrm>
            <a:off x="576262" y="985837"/>
            <a:ext cx="11039475" cy="4886325"/>
          </a:xfrm>
          <a:prstGeom prst="rect">
            <a:avLst/>
          </a:prstGeom>
        </p:spPr>
      </p:pic>
    </p:spTree>
    <p:extLst>
      <p:ext uri="{BB962C8B-B14F-4D97-AF65-F5344CB8AC3E}">
        <p14:creationId xmlns:p14="http://schemas.microsoft.com/office/powerpoint/2010/main" val="3339864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7A5E-0ADB-440A-93C1-1542A4A95D0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453FD6A-E3F2-4273-9C65-49A5722E277E}"/>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6B13515D-5FFC-4701-9144-743B80D87096}"/>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44A01251-AB22-4D60-97E2-3B5E0A4598CC}"/>
              </a:ext>
            </a:extLst>
          </p:cNvPr>
          <p:cNvSpPr>
            <a:spLocks noGrp="1"/>
          </p:cNvSpPr>
          <p:nvPr>
            <p:ph type="sldNum" sz="quarter" idx="12"/>
          </p:nvPr>
        </p:nvSpPr>
        <p:spPr/>
        <p:txBody>
          <a:bodyPr/>
          <a:lstStyle/>
          <a:p>
            <a:fld id="{33BCD95E-A428-4E8F-A603-A71E22D42A60}" type="slidenum">
              <a:rPr lang="th-TH" smtClean="0"/>
              <a:t>15</a:t>
            </a:fld>
            <a:endParaRPr lang="th-TH"/>
          </a:p>
        </p:txBody>
      </p:sp>
      <p:pic>
        <p:nvPicPr>
          <p:cNvPr id="6" name="Picture 5">
            <a:extLst>
              <a:ext uri="{FF2B5EF4-FFF2-40B4-BE49-F238E27FC236}">
                <a16:creationId xmlns:a16="http://schemas.microsoft.com/office/drawing/2014/main" id="{2484A0F5-5DD4-415B-A5C1-ABBC02D2DA49}"/>
              </a:ext>
            </a:extLst>
          </p:cNvPr>
          <p:cNvPicPr>
            <a:picLocks noChangeAspect="1"/>
          </p:cNvPicPr>
          <p:nvPr/>
        </p:nvPicPr>
        <p:blipFill>
          <a:blip r:embed="rId2"/>
          <a:stretch>
            <a:fillRect/>
          </a:stretch>
        </p:blipFill>
        <p:spPr>
          <a:xfrm>
            <a:off x="3281362" y="1871662"/>
            <a:ext cx="5629275" cy="3114675"/>
          </a:xfrm>
          <a:prstGeom prst="rect">
            <a:avLst/>
          </a:prstGeom>
        </p:spPr>
      </p:pic>
    </p:spTree>
    <p:extLst>
      <p:ext uri="{BB962C8B-B14F-4D97-AF65-F5344CB8AC3E}">
        <p14:creationId xmlns:p14="http://schemas.microsoft.com/office/powerpoint/2010/main" val="2723637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432A-E831-4C30-A1E8-B2208BDD610C}"/>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DD0824B-C80C-4CE6-BD45-15C66FA00574}"/>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68213592-BF25-4A9D-8542-9A4DAA47D37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290B4F77-C978-4676-86E7-6DA6426CDB38}"/>
              </a:ext>
            </a:extLst>
          </p:cNvPr>
          <p:cNvSpPr>
            <a:spLocks noGrp="1"/>
          </p:cNvSpPr>
          <p:nvPr>
            <p:ph type="sldNum" sz="quarter" idx="12"/>
          </p:nvPr>
        </p:nvSpPr>
        <p:spPr/>
        <p:txBody>
          <a:bodyPr/>
          <a:lstStyle/>
          <a:p>
            <a:fld id="{33BCD95E-A428-4E8F-A603-A71E22D42A60}" type="slidenum">
              <a:rPr lang="th-TH" smtClean="0"/>
              <a:t>16</a:t>
            </a:fld>
            <a:endParaRPr lang="th-TH"/>
          </a:p>
        </p:txBody>
      </p:sp>
      <p:pic>
        <p:nvPicPr>
          <p:cNvPr id="6" name="Picture 5">
            <a:extLst>
              <a:ext uri="{FF2B5EF4-FFF2-40B4-BE49-F238E27FC236}">
                <a16:creationId xmlns:a16="http://schemas.microsoft.com/office/drawing/2014/main" id="{CDE39479-EC91-4FA5-AB9A-6CFFEF11E703}"/>
              </a:ext>
            </a:extLst>
          </p:cNvPr>
          <p:cNvPicPr>
            <a:picLocks noChangeAspect="1"/>
          </p:cNvPicPr>
          <p:nvPr/>
        </p:nvPicPr>
        <p:blipFill>
          <a:blip r:embed="rId2"/>
          <a:stretch>
            <a:fillRect/>
          </a:stretch>
        </p:blipFill>
        <p:spPr>
          <a:xfrm>
            <a:off x="576262" y="985837"/>
            <a:ext cx="11039475" cy="4886325"/>
          </a:xfrm>
          <a:prstGeom prst="rect">
            <a:avLst/>
          </a:prstGeom>
        </p:spPr>
      </p:pic>
    </p:spTree>
    <p:extLst>
      <p:ext uri="{BB962C8B-B14F-4D97-AF65-F5344CB8AC3E}">
        <p14:creationId xmlns:p14="http://schemas.microsoft.com/office/powerpoint/2010/main" val="1833844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079808-2D3C-4047-B55D-9A52956A5241}"/>
              </a:ext>
            </a:extLst>
          </p:cNvPr>
          <p:cNvPicPr>
            <a:picLocks noGrp="1" noChangeAspect="1"/>
          </p:cNvPicPr>
          <p:nvPr>
            <p:ph idx="1"/>
          </p:nvPr>
        </p:nvPicPr>
        <p:blipFill>
          <a:blip r:embed="rId2"/>
          <a:stretch>
            <a:fillRect/>
          </a:stretch>
        </p:blipFill>
        <p:spPr>
          <a:xfrm>
            <a:off x="4724108" y="136525"/>
            <a:ext cx="4848225" cy="2905125"/>
          </a:xfrm>
          <a:prstGeom prst="rect">
            <a:avLst/>
          </a:prstGeom>
        </p:spPr>
      </p:pic>
      <p:sp>
        <p:nvSpPr>
          <p:cNvPr id="4" name="Date Placeholder 3">
            <a:extLst>
              <a:ext uri="{FF2B5EF4-FFF2-40B4-BE49-F238E27FC236}">
                <a16:creationId xmlns:a16="http://schemas.microsoft.com/office/drawing/2014/main" id="{71759A46-5239-463C-9B93-785490456C27}"/>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CFC9D04-0332-486C-A33E-AED6B2FF2C36}"/>
              </a:ext>
            </a:extLst>
          </p:cNvPr>
          <p:cNvSpPr>
            <a:spLocks noGrp="1"/>
          </p:cNvSpPr>
          <p:nvPr>
            <p:ph type="sldNum" sz="quarter" idx="12"/>
          </p:nvPr>
        </p:nvSpPr>
        <p:spPr/>
        <p:txBody>
          <a:bodyPr/>
          <a:lstStyle/>
          <a:p>
            <a:fld id="{33BCD95E-A428-4E8F-A603-A71E22D42A60}" type="slidenum">
              <a:rPr lang="th-TH" smtClean="0"/>
              <a:t>17</a:t>
            </a:fld>
            <a:endParaRPr lang="th-TH"/>
          </a:p>
        </p:txBody>
      </p:sp>
      <p:pic>
        <p:nvPicPr>
          <p:cNvPr id="6" name="Picture 5">
            <a:extLst>
              <a:ext uri="{FF2B5EF4-FFF2-40B4-BE49-F238E27FC236}">
                <a16:creationId xmlns:a16="http://schemas.microsoft.com/office/drawing/2014/main" id="{1FB55651-825D-47BD-9E2C-34C700A85B2D}"/>
              </a:ext>
            </a:extLst>
          </p:cNvPr>
          <p:cNvPicPr>
            <a:picLocks noChangeAspect="1"/>
          </p:cNvPicPr>
          <p:nvPr/>
        </p:nvPicPr>
        <p:blipFill>
          <a:blip r:embed="rId3"/>
          <a:stretch>
            <a:fillRect/>
          </a:stretch>
        </p:blipFill>
        <p:spPr>
          <a:xfrm>
            <a:off x="838200" y="3991377"/>
            <a:ext cx="7896225" cy="4524375"/>
          </a:xfrm>
          <a:prstGeom prst="rect">
            <a:avLst/>
          </a:prstGeom>
        </p:spPr>
      </p:pic>
      <p:pic>
        <p:nvPicPr>
          <p:cNvPr id="7" name="Picture 6">
            <a:extLst>
              <a:ext uri="{FF2B5EF4-FFF2-40B4-BE49-F238E27FC236}">
                <a16:creationId xmlns:a16="http://schemas.microsoft.com/office/drawing/2014/main" id="{44FEFE32-19F6-4C27-A4D6-6EEB73FC7810}"/>
              </a:ext>
            </a:extLst>
          </p:cNvPr>
          <p:cNvPicPr>
            <a:picLocks noChangeAspect="1"/>
          </p:cNvPicPr>
          <p:nvPr/>
        </p:nvPicPr>
        <p:blipFill>
          <a:blip r:embed="rId4"/>
          <a:stretch>
            <a:fillRect/>
          </a:stretch>
        </p:blipFill>
        <p:spPr>
          <a:xfrm>
            <a:off x="95003" y="136525"/>
            <a:ext cx="4400550" cy="2619375"/>
          </a:xfrm>
          <a:prstGeom prst="rect">
            <a:avLst/>
          </a:prstGeom>
        </p:spPr>
      </p:pic>
      <p:pic>
        <p:nvPicPr>
          <p:cNvPr id="3" name="Picture 2">
            <a:extLst>
              <a:ext uri="{FF2B5EF4-FFF2-40B4-BE49-F238E27FC236}">
                <a16:creationId xmlns:a16="http://schemas.microsoft.com/office/drawing/2014/main" id="{3451AB38-DAA2-4DC0-A578-6B3B23E72EFE}"/>
              </a:ext>
            </a:extLst>
          </p:cNvPr>
          <p:cNvPicPr>
            <a:picLocks noChangeAspect="1"/>
          </p:cNvPicPr>
          <p:nvPr/>
        </p:nvPicPr>
        <p:blipFill>
          <a:blip r:embed="rId5"/>
          <a:stretch>
            <a:fillRect/>
          </a:stretch>
        </p:blipFill>
        <p:spPr>
          <a:xfrm>
            <a:off x="2709570" y="3014462"/>
            <a:ext cx="4438650" cy="2724150"/>
          </a:xfrm>
          <a:prstGeom prst="rect">
            <a:avLst/>
          </a:prstGeom>
        </p:spPr>
      </p:pic>
    </p:spTree>
    <p:extLst>
      <p:ext uri="{BB962C8B-B14F-4D97-AF65-F5344CB8AC3E}">
        <p14:creationId xmlns:p14="http://schemas.microsoft.com/office/powerpoint/2010/main" val="300882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6CC2-C0AC-41CB-80B1-EE6E5F19EFC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E0F7AA0-FD51-4C9C-8493-FED1A00BEF7C}"/>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07CDEC20-4B12-4563-9419-D6C4F6E7E4EF}"/>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EA694B7-C709-40EE-9973-D6494B456483}"/>
              </a:ext>
            </a:extLst>
          </p:cNvPr>
          <p:cNvSpPr>
            <a:spLocks noGrp="1"/>
          </p:cNvSpPr>
          <p:nvPr>
            <p:ph type="sldNum" sz="quarter" idx="12"/>
          </p:nvPr>
        </p:nvSpPr>
        <p:spPr/>
        <p:txBody>
          <a:bodyPr/>
          <a:lstStyle/>
          <a:p>
            <a:fld id="{33BCD95E-A428-4E8F-A603-A71E22D42A60}" type="slidenum">
              <a:rPr lang="th-TH" smtClean="0"/>
              <a:t>18</a:t>
            </a:fld>
            <a:endParaRPr lang="th-TH"/>
          </a:p>
        </p:txBody>
      </p:sp>
    </p:spTree>
    <p:extLst>
      <p:ext uri="{BB962C8B-B14F-4D97-AF65-F5344CB8AC3E}">
        <p14:creationId xmlns:p14="http://schemas.microsoft.com/office/powerpoint/2010/main" val="1389127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39E57AA-B402-4464-B761-BF5CA5FCEC18}"/>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E9BEAF78-62BE-4F52-B7D7-1D4F9143DB4C}"/>
              </a:ext>
            </a:extLst>
          </p:cNvPr>
          <p:cNvSpPr>
            <a:spLocks noGrp="1"/>
          </p:cNvSpPr>
          <p:nvPr>
            <p:ph type="sldNum" sz="quarter" idx="12"/>
          </p:nvPr>
        </p:nvSpPr>
        <p:spPr/>
        <p:txBody>
          <a:bodyPr/>
          <a:lstStyle/>
          <a:p>
            <a:fld id="{33BCD95E-A428-4E8F-A603-A71E22D42A60}" type="slidenum">
              <a:rPr lang="th-TH" smtClean="0"/>
              <a:t>19</a:t>
            </a:fld>
            <a:endParaRPr lang="th-TH"/>
          </a:p>
        </p:txBody>
      </p:sp>
      <p:pic>
        <p:nvPicPr>
          <p:cNvPr id="6" name="Picture 5">
            <a:extLst>
              <a:ext uri="{FF2B5EF4-FFF2-40B4-BE49-F238E27FC236}">
                <a16:creationId xmlns:a16="http://schemas.microsoft.com/office/drawing/2014/main" id="{7468CDBA-9CEE-4759-B60A-FFC34C21B793}"/>
              </a:ext>
            </a:extLst>
          </p:cNvPr>
          <p:cNvPicPr>
            <a:picLocks noChangeAspect="1"/>
          </p:cNvPicPr>
          <p:nvPr/>
        </p:nvPicPr>
        <p:blipFill>
          <a:blip r:embed="rId2"/>
          <a:stretch>
            <a:fillRect/>
          </a:stretch>
        </p:blipFill>
        <p:spPr>
          <a:xfrm>
            <a:off x="5532679" y="872303"/>
            <a:ext cx="6155842" cy="2961571"/>
          </a:xfrm>
          <a:prstGeom prst="rect">
            <a:avLst/>
          </a:prstGeom>
        </p:spPr>
      </p:pic>
      <p:pic>
        <p:nvPicPr>
          <p:cNvPr id="7" name="Picture 6">
            <a:extLst>
              <a:ext uri="{FF2B5EF4-FFF2-40B4-BE49-F238E27FC236}">
                <a16:creationId xmlns:a16="http://schemas.microsoft.com/office/drawing/2014/main" id="{00D34D54-704E-4120-9BDB-91E087252C3F}"/>
              </a:ext>
            </a:extLst>
          </p:cNvPr>
          <p:cNvPicPr>
            <a:picLocks noChangeAspect="1"/>
          </p:cNvPicPr>
          <p:nvPr/>
        </p:nvPicPr>
        <p:blipFill>
          <a:blip r:embed="rId3"/>
          <a:stretch>
            <a:fillRect/>
          </a:stretch>
        </p:blipFill>
        <p:spPr>
          <a:xfrm>
            <a:off x="6543510" y="4401544"/>
            <a:ext cx="5248275" cy="1028700"/>
          </a:xfrm>
          <a:prstGeom prst="rect">
            <a:avLst/>
          </a:prstGeom>
        </p:spPr>
      </p:pic>
      <p:pic>
        <p:nvPicPr>
          <p:cNvPr id="8" name="Picture 7">
            <a:extLst>
              <a:ext uri="{FF2B5EF4-FFF2-40B4-BE49-F238E27FC236}">
                <a16:creationId xmlns:a16="http://schemas.microsoft.com/office/drawing/2014/main" id="{9A648461-3459-4ED7-8964-99B62288FBD5}"/>
              </a:ext>
            </a:extLst>
          </p:cNvPr>
          <p:cNvPicPr>
            <a:picLocks noChangeAspect="1"/>
          </p:cNvPicPr>
          <p:nvPr/>
        </p:nvPicPr>
        <p:blipFill>
          <a:blip r:embed="rId4"/>
          <a:stretch>
            <a:fillRect/>
          </a:stretch>
        </p:blipFill>
        <p:spPr>
          <a:xfrm>
            <a:off x="147886" y="410941"/>
            <a:ext cx="5635777" cy="5781675"/>
          </a:xfrm>
          <a:prstGeom prst="rect">
            <a:avLst/>
          </a:prstGeom>
        </p:spPr>
      </p:pic>
    </p:spTree>
    <p:extLst>
      <p:ext uri="{BB962C8B-B14F-4D97-AF65-F5344CB8AC3E}">
        <p14:creationId xmlns:p14="http://schemas.microsoft.com/office/powerpoint/2010/main" val="40806447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B71A24-B27E-4886-9BA9-45AB2F061670}"/>
              </a:ext>
            </a:extLst>
          </p:cNvPr>
          <p:cNvPicPr>
            <a:picLocks noChangeAspect="1"/>
          </p:cNvPicPr>
          <p:nvPr/>
        </p:nvPicPr>
        <p:blipFill>
          <a:blip r:embed="rId2"/>
          <a:stretch>
            <a:fillRect/>
          </a:stretch>
        </p:blipFill>
        <p:spPr>
          <a:xfrm>
            <a:off x="0" y="2798859"/>
            <a:ext cx="12192000" cy="3564756"/>
          </a:xfrm>
          <a:prstGeom prst="rect">
            <a:avLst/>
          </a:prstGeom>
        </p:spPr>
      </p:pic>
      <p:sp>
        <p:nvSpPr>
          <p:cNvPr id="7" name="Rectangle 6">
            <a:extLst>
              <a:ext uri="{FF2B5EF4-FFF2-40B4-BE49-F238E27FC236}">
                <a16:creationId xmlns:a16="http://schemas.microsoft.com/office/drawing/2014/main" id="{9CA722CB-9F63-4AFD-9A29-F38D11333904}"/>
              </a:ext>
            </a:extLst>
          </p:cNvPr>
          <p:cNvSpPr/>
          <p:nvPr/>
        </p:nvSpPr>
        <p:spPr>
          <a:xfrm>
            <a:off x="6814268" y="2871177"/>
            <a:ext cx="5319422" cy="3402402"/>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itle 1">
            <a:extLst>
              <a:ext uri="{FF2B5EF4-FFF2-40B4-BE49-F238E27FC236}">
                <a16:creationId xmlns:a16="http://schemas.microsoft.com/office/drawing/2014/main" id="{8E8A3FE6-7D72-4BCE-8DFE-D2B4CC8CAB1E}"/>
              </a:ext>
            </a:extLst>
          </p:cNvPr>
          <p:cNvSpPr>
            <a:spLocks noGrp="1"/>
          </p:cNvSpPr>
          <p:nvPr>
            <p:ph type="title"/>
          </p:nvPr>
        </p:nvSpPr>
        <p:spPr>
          <a:xfrm>
            <a:off x="374208" y="28917"/>
            <a:ext cx="10515600" cy="666342"/>
          </a:xfrm>
        </p:spPr>
        <p:txBody>
          <a:bodyPr>
            <a:normAutofit fontScale="90000"/>
          </a:bodyPr>
          <a:lstStyle/>
          <a:p>
            <a:pPr algn="ctr"/>
            <a:r>
              <a:rPr lang="en-US" b="1" dirty="0">
                <a:solidFill>
                  <a:srgbClr val="7030A0"/>
                </a:solidFill>
              </a:rPr>
              <a:t>Element-node incidence matrix A</a:t>
            </a:r>
            <a:r>
              <a:rPr lang="en-US" b="1" baseline="30000" dirty="0">
                <a:solidFill>
                  <a:srgbClr val="7030A0"/>
                </a:solidFill>
              </a:rPr>
              <a:t>^</a:t>
            </a:r>
            <a:endParaRPr lang="th-TH" b="1" dirty="0">
              <a:solidFill>
                <a:srgbClr val="7030A0"/>
              </a:solidFill>
            </a:endParaRPr>
          </a:p>
        </p:txBody>
      </p:sp>
      <p:sp>
        <p:nvSpPr>
          <p:cNvPr id="12" name="TextBox 11">
            <a:extLst>
              <a:ext uri="{FF2B5EF4-FFF2-40B4-BE49-F238E27FC236}">
                <a16:creationId xmlns:a16="http://schemas.microsoft.com/office/drawing/2014/main" id="{DF35F1D2-6B34-4093-B6E7-41557668B51D}"/>
              </a:ext>
            </a:extLst>
          </p:cNvPr>
          <p:cNvSpPr txBox="1"/>
          <p:nvPr/>
        </p:nvSpPr>
        <p:spPr>
          <a:xfrm>
            <a:off x="241853" y="525596"/>
            <a:ext cx="12053514" cy="2246769"/>
          </a:xfrm>
          <a:prstGeom prst="rect">
            <a:avLst/>
          </a:prstGeom>
          <a:noFill/>
        </p:spPr>
        <p:txBody>
          <a:bodyPr wrap="square" rtlCol="0">
            <a:spAutoFit/>
          </a:bodyPr>
          <a:lstStyle/>
          <a:p>
            <a:r>
              <a:rPr lang="en-US" sz="2000" dirty="0"/>
              <a:t>The incidence of elements to nodes in a connected graph is shown by the element-node incidence matrix. The elements of the matrix are as follows:</a:t>
            </a:r>
          </a:p>
          <a:p>
            <a:pPr marL="342900" indent="-342900">
              <a:buFont typeface="Wingdings" panose="05000000000000000000" pitchFamily="2" charset="2"/>
              <a:buChar char="q"/>
            </a:pPr>
            <a:r>
              <a:rPr lang="en-US" sz="2000" dirty="0"/>
              <a:t>1 if the element away from the node.</a:t>
            </a:r>
          </a:p>
          <a:p>
            <a:pPr marL="342900" indent="-342900">
              <a:buFont typeface="Wingdings" panose="05000000000000000000" pitchFamily="2" charset="2"/>
              <a:buChar char="q"/>
            </a:pPr>
            <a:r>
              <a:rPr lang="en-US" sz="2000" dirty="0"/>
              <a:t>-1 if the element toward the node.</a:t>
            </a:r>
          </a:p>
          <a:p>
            <a:pPr marL="342900" indent="-342900">
              <a:buFont typeface="Wingdings" panose="05000000000000000000" pitchFamily="2" charset="2"/>
              <a:buChar char="q"/>
            </a:pPr>
            <a:r>
              <a:rPr lang="en-US" sz="2000" dirty="0"/>
              <a:t>Otherwise 0.</a:t>
            </a:r>
          </a:p>
          <a:p>
            <a:pPr marL="342900" indent="-342900">
              <a:buFont typeface="Wingdings" panose="05000000000000000000" pitchFamily="2" charset="2"/>
              <a:buChar char="q"/>
            </a:pPr>
            <a:r>
              <a:rPr lang="en-US" sz="2000" dirty="0"/>
              <a:t>Sum of any row is equal to zero.</a:t>
            </a:r>
          </a:p>
          <a:p>
            <a:pPr marL="342900" indent="-342900">
              <a:buFont typeface="Wingdings" panose="05000000000000000000" pitchFamily="2" charset="2"/>
              <a:buChar char="q"/>
            </a:pPr>
            <a:r>
              <a:rPr lang="en-US" sz="2000" dirty="0"/>
              <a:t>Rank of A</a:t>
            </a:r>
            <a:r>
              <a:rPr lang="en-US" sz="2000" baseline="30000" dirty="0"/>
              <a:t>^</a:t>
            </a:r>
            <a:r>
              <a:rPr lang="en-US" sz="2000" dirty="0"/>
              <a:t> is &lt; n, where n is number of node</a:t>
            </a:r>
            <a:endParaRPr lang="th-TH" sz="2000" dirty="0"/>
          </a:p>
        </p:txBody>
      </p:sp>
      <p:sp>
        <p:nvSpPr>
          <p:cNvPr id="13" name="Rectangle 12">
            <a:extLst>
              <a:ext uri="{FF2B5EF4-FFF2-40B4-BE49-F238E27FC236}">
                <a16:creationId xmlns:a16="http://schemas.microsoft.com/office/drawing/2014/main" id="{E5659037-DA55-4965-9002-987F9EDAFB7D}"/>
              </a:ext>
            </a:extLst>
          </p:cNvPr>
          <p:cNvSpPr/>
          <p:nvPr/>
        </p:nvSpPr>
        <p:spPr>
          <a:xfrm>
            <a:off x="8340918" y="1322068"/>
            <a:ext cx="3291840" cy="1323439"/>
          </a:xfrm>
          <a:prstGeom prst="rect">
            <a:avLst/>
          </a:prstGeom>
        </p:spPr>
        <p:txBody>
          <a:bodyPr wrap="square">
            <a:spAutoFit/>
          </a:bodyPr>
          <a:lstStyle/>
          <a:p>
            <a:r>
              <a:rPr lang="en-US" sz="2000" dirty="0"/>
              <a:t>A </a:t>
            </a:r>
            <a:r>
              <a:rPr lang="en-US" sz="2000" b="1" dirty="0">
                <a:solidFill>
                  <a:srgbClr val="7030A0"/>
                </a:solidFill>
              </a:rPr>
              <a:t>rank of a graph </a:t>
            </a:r>
            <a:r>
              <a:rPr lang="en-US" sz="2000" dirty="0"/>
              <a:t>is n-1, where n is the number of node in the graph. </a:t>
            </a:r>
          </a:p>
          <a:p>
            <a:r>
              <a:rPr lang="en-US" sz="2000" dirty="0"/>
              <a:t>4-1&lt;5 </a:t>
            </a:r>
          </a:p>
        </p:txBody>
      </p:sp>
      <p:sp>
        <p:nvSpPr>
          <p:cNvPr id="14" name="Rectangle 13">
            <a:extLst>
              <a:ext uri="{FF2B5EF4-FFF2-40B4-BE49-F238E27FC236}">
                <a16:creationId xmlns:a16="http://schemas.microsoft.com/office/drawing/2014/main" id="{5CF10F7E-97EC-4A29-9B46-EBB28002DF49}"/>
              </a:ext>
            </a:extLst>
          </p:cNvPr>
          <p:cNvSpPr/>
          <p:nvPr/>
        </p:nvSpPr>
        <p:spPr>
          <a:xfrm>
            <a:off x="8086477" y="1322068"/>
            <a:ext cx="3633746" cy="1459073"/>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BD5397DA-BF66-4A39-8810-42FFEC692F5C}"/>
              </a:ext>
            </a:extLst>
          </p:cNvPr>
          <p:cNvSpPr/>
          <p:nvPr/>
        </p:nvSpPr>
        <p:spPr>
          <a:xfrm>
            <a:off x="7018352" y="2944275"/>
            <a:ext cx="3805914" cy="400110"/>
          </a:xfrm>
          <a:prstGeom prst="rect">
            <a:avLst/>
          </a:prstGeom>
        </p:spPr>
        <p:txBody>
          <a:bodyPr wrap="none">
            <a:spAutoFit/>
          </a:bodyPr>
          <a:lstStyle/>
          <a:p>
            <a:r>
              <a:rPr lang="en-US" sz="2000" b="1" dirty="0">
                <a:solidFill>
                  <a:srgbClr val="7030A0"/>
                </a:solidFill>
              </a:rPr>
              <a:t>Element-node incidence matrix A</a:t>
            </a:r>
            <a:r>
              <a:rPr lang="en-US" sz="2000" b="1" baseline="30000" dirty="0">
                <a:solidFill>
                  <a:srgbClr val="7030A0"/>
                </a:solidFill>
              </a:rPr>
              <a:t>^</a:t>
            </a:r>
            <a:endParaRPr lang="th-TH" sz="2000" dirty="0"/>
          </a:p>
        </p:txBody>
      </p:sp>
      <p:sp>
        <p:nvSpPr>
          <p:cNvPr id="16" name="Rectangle 15">
            <a:extLst>
              <a:ext uri="{FF2B5EF4-FFF2-40B4-BE49-F238E27FC236}">
                <a16:creationId xmlns:a16="http://schemas.microsoft.com/office/drawing/2014/main" id="{3445CE0D-DFD6-47B4-9C1D-799D3A77335C}"/>
              </a:ext>
            </a:extLst>
          </p:cNvPr>
          <p:cNvSpPr/>
          <p:nvPr/>
        </p:nvSpPr>
        <p:spPr>
          <a:xfrm>
            <a:off x="241853" y="2944275"/>
            <a:ext cx="2040430" cy="369332"/>
          </a:xfrm>
          <a:prstGeom prst="rect">
            <a:avLst/>
          </a:prstGeom>
        </p:spPr>
        <p:txBody>
          <a:bodyPr wrap="none">
            <a:spAutoFit/>
          </a:bodyPr>
          <a:lstStyle/>
          <a:p>
            <a:r>
              <a:rPr lang="en-US" sz="1800" b="1" dirty="0">
                <a:solidFill>
                  <a:srgbClr val="7030A0"/>
                </a:solidFill>
              </a:rPr>
              <a:t>Incidence matrix A</a:t>
            </a:r>
            <a:endParaRPr lang="th-TH" sz="1800" dirty="0"/>
          </a:p>
        </p:txBody>
      </p:sp>
    </p:spTree>
    <p:extLst>
      <p:ext uri="{BB962C8B-B14F-4D97-AF65-F5344CB8AC3E}">
        <p14:creationId xmlns:p14="http://schemas.microsoft.com/office/powerpoint/2010/main" val="551328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45F3-D9B9-42C9-A5C7-69C6F0707447}"/>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3B51436-D46A-4480-92BD-EAE26BC8237A}"/>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DD974AC6-600F-43C2-9E6F-234AAAF91A19}"/>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2BF7F244-D63B-460D-A218-4CEEB24B6D3A}"/>
              </a:ext>
            </a:extLst>
          </p:cNvPr>
          <p:cNvSpPr>
            <a:spLocks noGrp="1"/>
          </p:cNvSpPr>
          <p:nvPr>
            <p:ph type="sldNum" sz="quarter" idx="12"/>
          </p:nvPr>
        </p:nvSpPr>
        <p:spPr/>
        <p:txBody>
          <a:bodyPr/>
          <a:lstStyle/>
          <a:p>
            <a:fld id="{33BCD95E-A428-4E8F-A603-A71E22D42A60}" type="slidenum">
              <a:rPr lang="th-TH" smtClean="0"/>
              <a:t>20</a:t>
            </a:fld>
            <a:endParaRPr lang="th-TH"/>
          </a:p>
        </p:txBody>
      </p:sp>
      <p:pic>
        <p:nvPicPr>
          <p:cNvPr id="7" name="Picture 6">
            <a:extLst>
              <a:ext uri="{FF2B5EF4-FFF2-40B4-BE49-F238E27FC236}">
                <a16:creationId xmlns:a16="http://schemas.microsoft.com/office/drawing/2014/main" id="{C583A476-7BD5-4812-A58D-3FF221986336}"/>
              </a:ext>
            </a:extLst>
          </p:cNvPr>
          <p:cNvPicPr>
            <a:picLocks noChangeAspect="1"/>
          </p:cNvPicPr>
          <p:nvPr/>
        </p:nvPicPr>
        <p:blipFill>
          <a:blip r:embed="rId2"/>
          <a:stretch>
            <a:fillRect/>
          </a:stretch>
        </p:blipFill>
        <p:spPr>
          <a:xfrm>
            <a:off x="1323975" y="466603"/>
            <a:ext cx="10029825" cy="6143625"/>
          </a:xfrm>
          <a:prstGeom prst="rect">
            <a:avLst/>
          </a:prstGeom>
        </p:spPr>
      </p:pic>
      <p:sp>
        <p:nvSpPr>
          <p:cNvPr id="8" name="TextBox 7">
            <a:extLst>
              <a:ext uri="{FF2B5EF4-FFF2-40B4-BE49-F238E27FC236}">
                <a16:creationId xmlns:a16="http://schemas.microsoft.com/office/drawing/2014/main" id="{CD66DCB4-360A-4B58-A0E4-E2492A57DF75}"/>
              </a:ext>
            </a:extLst>
          </p:cNvPr>
          <p:cNvSpPr txBox="1"/>
          <p:nvPr/>
        </p:nvSpPr>
        <p:spPr>
          <a:xfrm>
            <a:off x="640862" y="3276805"/>
            <a:ext cx="10800861" cy="523220"/>
          </a:xfrm>
          <a:prstGeom prst="rect">
            <a:avLst/>
          </a:prstGeom>
          <a:noFill/>
        </p:spPr>
        <p:txBody>
          <a:bodyPr wrap="square" rtlCol="0">
            <a:spAutoFit/>
          </a:bodyPr>
          <a:lstStyle/>
          <a:p>
            <a:r>
              <a:rPr lang="en-US" dirty="0">
                <a:solidFill>
                  <a:srgbClr val="7030A0"/>
                </a:solidFill>
              </a:rPr>
              <a:t>In cut set we make CKL equation and in Tie set we make KVL equation</a:t>
            </a:r>
            <a:endParaRPr lang="th-TH" dirty="0">
              <a:solidFill>
                <a:srgbClr val="7030A0"/>
              </a:solidFill>
            </a:endParaRPr>
          </a:p>
        </p:txBody>
      </p:sp>
    </p:spTree>
    <p:extLst>
      <p:ext uri="{BB962C8B-B14F-4D97-AF65-F5344CB8AC3E}">
        <p14:creationId xmlns:p14="http://schemas.microsoft.com/office/powerpoint/2010/main" val="1795121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11A46-AE16-4AFD-B80D-2A766F909E10}"/>
              </a:ext>
            </a:extLst>
          </p:cNvPr>
          <p:cNvSpPr>
            <a:spLocks noGrp="1"/>
          </p:cNvSpPr>
          <p:nvPr>
            <p:ph type="title"/>
          </p:nvPr>
        </p:nvSpPr>
        <p:spPr>
          <a:xfrm>
            <a:off x="168442" y="143314"/>
            <a:ext cx="10515600" cy="674834"/>
          </a:xfrm>
        </p:spPr>
        <p:txBody>
          <a:bodyPr>
            <a:normAutofit fontScale="90000"/>
          </a:bodyPr>
          <a:lstStyle/>
          <a:p>
            <a:r>
              <a:rPr lang="en-US" b="1" dirty="0"/>
              <a:t>Regular Graph</a:t>
            </a:r>
            <a:endParaRPr lang="th-TH" b="1" dirty="0"/>
          </a:p>
        </p:txBody>
      </p:sp>
      <p:sp>
        <p:nvSpPr>
          <p:cNvPr id="4" name="Date Placeholder 3">
            <a:extLst>
              <a:ext uri="{FF2B5EF4-FFF2-40B4-BE49-F238E27FC236}">
                <a16:creationId xmlns:a16="http://schemas.microsoft.com/office/drawing/2014/main" id="{699081DF-417D-4ABC-BBDE-61C1A058438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B929ED57-C227-4781-B22E-ADFFA3F6BFD9}"/>
              </a:ext>
            </a:extLst>
          </p:cNvPr>
          <p:cNvSpPr>
            <a:spLocks noGrp="1"/>
          </p:cNvSpPr>
          <p:nvPr>
            <p:ph type="sldNum" sz="quarter" idx="12"/>
          </p:nvPr>
        </p:nvSpPr>
        <p:spPr/>
        <p:txBody>
          <a:bodyPr/>
          <a:lstStyle/>
          <a:p>
            <a:fld id="{33BCD95E-A428-4E8F-A603-A71E22D42A60}" type="slidenum">
              <a:rPr lang="th-TH" smtClean="0"/>
              <a:t>21</a:t>
            </a:fld>
            <a:endParaRPr lang="th-TH"/>
          </a:p>
        </p:txBody>
      </p:sp>
      <p:pic>
        <p:nvPicPr>
          <p:cNvPr id="6" name="Picture 5">
            <a:extLst>
              <a:ext uri="{FF2B5EF4-FFF2-40B4-BE49-F238E27FC236}">
                <a16:creationId xmlns:a16="http://schemas.microsoft.com/office/drawing/2014/main" id="{B2D405C1-A464-43F2-B870-0D223F90F60C}"/>
              </a:ext>
            </a:extLst>
          </p:cNvPr>
          <p:cNvPicPr>
            <a:picLocks noChangeAspect="1"/>
          </p:cNvPicPr>
          <p:nvPr/>
        </p:nvPicPr>
        <p:blipFill>
          <a:blip r:embed="rId2"/>
          <a:stretch>
            <a:fillRect/>
          </a:stretch>
        </p:blipFill>
        <p:spPr>
          <a:xfrm>
            <a:off x="8894345" y="1192866"/>
            <a:ext cx="2552700" cy="2019300"/>
          </a:xfrm>
          <a:prstGeom prst="rect">
            <a:avLst/>
          </a:prstGeom>
        </p:spPr>
      </p:pic>
      <p:sp>
        <p:nvSpPr>
          <p:cNvPr id="7" name="TextBox 6">
            <a:extLst>
              <a:ext uri="{FF2B5EF4-FFF2-40B4-BE49-F238E27FC236}">
                <a16:creationId xmlns:a16="http://schemas.microsoft.com/office/drawing/2014/main" id="{E3ECBC85-1248-4B04-A862-0DCC183A9C81}"/>
              </a:ext>
            </a:extLst>
          </p:cNvPr>
          <p:cNvSpPr txBox="1"/>
          <p:nvPr/>
        </p:nvSpPr>
        <p:spPr>
          <a:xfrm>
            <a:off x="252663" y="930443"/>
            <a:ext cx="11686674" cy="954107"/>
          </a:xfrm>
          <a:prstGeom prst="rect">
            <a:avLst/>
          </a:prstGeom>
          <a:noFill/>
        </p:spPr>
        <p:txBody>
          <a:bodyPr wrap="square" rtlCol="0">
            <a:spAutoFit/>
          </a:bodyPr>
          <a:lstStyle/>
          <a:p>
            <a:r>
              <a:rPr lang="en-US" dirty="0"/>
              <a:t>It is a graph in which each node is connected to all other nodes, than it is called as Regular Graph.</a:t>
            </a:r>
            <a:endParaRPr lang="th-TH" dirty="0"/>
          </a:p>
        </p:txBody>
      </p:sp>
      <p:sp>
        <p:nvSpPr>
          <p:cNvPr id="8" name="TextBox 7">
            <a:extLst>
              <a:ext uri="{FF2B5EF4-FFF2-40B4-BE49-F238E27FC236}">
                <a16:creationId xmlns:a16="http://schemas.microsoft.com/office/drawing/2014/main" id="{133E040C-34DF-49E4-8E99-439154BB03AF}"/>
              </a:ext>
            </a:extLst>
          </p:cNvPr>
          <p:cNvSpPr txBox="1"/>
          <p:nvPr/>
        </p:nvSpPr>
        <p:spPr>
          <a:xfrm>
            <a:off x="417095" y="3046505"/>
            <a:ext cx="10563726" cy="523220"/>
          </a:xfrm>
          <a:prstGeom prst="rect">
            <a:avLst/>
          </a:prstGeom>
          <a:noFill/>
        </p:spPr>
        <p:txBody>
          <a:bodyPr wrap="square" rtlCol="0">
            <a:spAutoFit/>
          </a:bodyPr>
          <a:lstStyle/>
          <a:p>
            <a:pPr algn="ctr"/>
            <a:r>
              <a:rPr lang="en-US" b="1" dirty="0"/>
              <a:t>FORMULA TO CALCULATE NUMBER OF TREES IN REGULAR GRAPH</a:t>
            </a:r>
            <a:endParaRPr lang="th-TH" b="1"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E06E84ED-C233-4CC3-8D16-F7B52BB8FC3C}"/>
                  </a:ext>
                </a:extLst>
              </p:cNvPr>
              <p:cNvSpPr/>
              <p:nvPr/>
            </p:nvSpPr>
            <p:spPr>
              <a:xfrm>
                <a:off x="1555115" y="3526513"/>
                <a:ext cx="8544327"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m:t>
                      </m:r>
                      <m:r>
                        <a:rPr lang="en-US" b="0" i="1" smtClean="0">
                          <a:latin typeface="Cambria Math" panose="02040503050406030204" pitchFamily="18" charset="0"/>
                        </a:rPr>
                        <m:t>:</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𝑝𝑜𝑠𝑠𝑖𝑏𝑙𝑒</m:t>
                      </m:r>
                      <m:r>
                        <a:rPr lang="en-US" b="0" i="1" smtClean="0">
                          <a:latin typeface="Cambria Math" panose="02040503050406030204" pitchFamily="18" charset="0"/>
                        </a:rPr>
                        <m:t> </m:t>
                      </m:r>
                      <m:r>
                        <a:rPr lang="en-US" b="0" i="1" smtClean="0">
                          <a:latin typeface="Cambria Math" panose="02040503050406030204" pitchFamily="18" charset="0"/>
                        </a:rPr>
                        <m:t>𝑇𝑟𝑒𝑒𝑠</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𝑛</m:t>
                          </m:r>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5</m:t>
                          </m:r>
                          <m:r>
                            <a:rPr lang="en-US" i="1">
                              <a:latin typeface="Cambria Math" panose="02040503050406030204" pitchFamily="18" charset="0"/>
                            </a:rPr>
                            <m:t>)</m:t>
                          </m:r>
                        </m:e>
                        <m:sup>
                          <m:r>
                            <a:rPr lang="en-US" b="0" i="1" smtClean="0">
                              <a:latin typeface="Cambria Math" panose="02040503050406030204" pitchFamily="18" charset="0"/>
                            </a:rPr>
                            <m:t>5</m:t>
                          </m:r>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(5)</m:t>
                          </m:r>
                        </m:e>
                        <m:sup>
                          <m:r>
                            <a:rPr lang="en-US" b="0" i="1" smtClean="0">
                              <a:latin typeface="Cambria Math" panose="02040503050406030204" pitchFamily="18" charset="0"/>
                            </a:rPr>
                            <m:t>3</m:t>
                          </m:r>
                        </m:sup>
                      </m:sSup>
                      <m:r>
                        <a:rPr lang="en-US" b="0" i="1" smtClean="0">
                          <a:latin typeface="Cambria Math" panose="02040503050406030204" pitchFamily="18" charset="0"/>
                        </a:rPr>
                        <m:t>=175</m:t>
                      </m:r>
                    </m:oMath>
                  </m:oMathPara>
                </a14:m>
                <a:endParaRPr lang="th-TH" dirty="0"/>
              </a:p>
            </p:txBody>
          </p:sp>
        </mc:Choice>
        <mc:Fallback xmlns="">
          <p:sp>
            <p:nvSpPr>
              <p:cNvPr id="9" name="Rectangle 8">
                <a:extLst>
                  <a:ext uri="{FF2B5EF4-FFF2-40B4-BE49-F238E27FC236}">
                    <a16:creationId xmlns:a16="http://schemas.microsoft.com/office/drawing/2014/main" id="{E06E84ED-C233-4CC3-8D16-F7B52BB8FC3C}"/>
                  </a:ext>
                </a:extLst>
              </p:cNvPr>
              <p:cNvSpPr>
                <a:spLocks noRot="1" noChangeAspect="1" noMove="1" noResize="1" noEditPoints="1" noAdjustHandles="1" noChangeArrowheads="1" noChangeShapeType="1" noTextEdit="1"/>
              </p:cNvSpPr>
              <p:nvPr/>
            </p:nvSpPr>
            <p:spPr>
              <a:xfrm>
                <a:off x="1555115" y="3526513"/>
                <a:ext cx="8544327" cy="528093"/>
              </a:xfrm>
              <a:prstGeom prst="rect">
                <a:avLst/>
              </a:prstGeom>
              <a:blipFill>
                <a:blip r:embed="rId3"/>
                <a:stretch>
                  <a:fillRect b="-12644"/>
                </a:stretch>
              </a:blipFill>
            </p:spPr>
            <p:txBody>
              <a:bodyPr/>
              <a:lstStyle/>
              <a:p>
                <a:r>
                  <a:rPr lang="th-TH">
                    <a:noFill/>
                  </a:rPr>
                  <a:t> </a:t>
                </a:r>
              </a:p>
            </p:txBody>
          </p:sp>
        </mc:Fallback>
      </mc:AlternateContent>
      <p:pic>
        <p:nvPicPr>
          <p:cNvPr id="10" name="Picture 9">
            <a:extLst>
              <a:ext uri="{FF2B5EF4-FFF2-40B4-BE49-F238E27FC236}">
                <a16:creationId xmlns:a16="http://schemas.microsoft.com/office/drawing/2014/main" id="{0A353AD6-6757-4A6C-83CF-B153072F48EE}"/>
              </a:ext>
            </a:extLst>
          </p:cNvPr>
          <p:cNvPicPr>
            <a:picLocks noChangeAspect="1"/>
          </p:cNvPicPr>
          <p:nvPr/>
        </p:nvPicPr>
        <p:blipFill>
          <a:blip r:embed="rId4"/>
          <a:stretch>
            <a:fillRect/>
          </a:stretch>
        </p:blipFill>
        <p:spPr>
          <a:xfrm>
            <a:off x="25046" y="4523936"/>
            <a:ext cx="2505075" cy="2190750"/>
          </a:xfrm>
          <a:prstGeom prst="rect">
            <a:avLst/>
          </a:prstGeom>
        </p:spPr>
      </p:pic>
      <p:pic>
        <p:nvPicPr>
          <p:cNvPr id="11" name="Picture 10">
            <a:extLst>
              <a:ext uri="{FF2B5EF4-FFF2-40B4-BE49-F238E27FC236}">
                <a16:creationId xmlns:a16="http://schemas.microsoft.com/office/drawing/2014/main" id="{505CDB99-8B3F-40B7-9F74-809102794806}"/>
              </a:ext>
            </a:extLst>
          </p:cNvPr>
          <p:cNvPicPr>
            <a:picLocks noChangeAspect="1"/>
          </p:cNvPicPr>
          <p:nvPr/>
        </p:nvPicPr>
        <p:blipFill>
          <a:blip r:embed="rId5"/>
          <a:stretch>
            <a:fillRect/>
          </a:stretch>
        </p:blipFill>
        <p:spPr>
          <a:xfrm>
            <a:off x="2495550" y="4616064"/>
            <a:ext cx="2400300" cy="2028825"/>
          </a:xfrm>
          <a:prstGeom prst="rect">
            <a:avLst/>
          </a:prstGeom>
        </p:spPr>
      </p:pic>
      <p:pic>
        <p:nvPicPr>
          <p:cNvPr id="12" name="Picture 11">
            <a:extLst>
              <a:ext uri="{FF2B5EF4-FFF2-40B4-BE49-F238E27FC236}">
                <a16:creationId xmlns:a16="http://schemas.microsoft.com/office/drawing/2014/main" id="{D9422046-A3B0-45DD-B820-95E84CBC7950}"/>
              </a:ext>
            </a:extLst>
          </p:cNvPr>
          <p:cNvPicPr>
            <a:picLocks noChangeAspect="1"/>
          </p:cNvPicPr>
          <p:nvPr/>
        </p:nvPicPr>
        <p:blipFill>
          <a:blip r:embed="rId6"/>
          <a:stretch>
            <a:fillRect/>
          </a:stretch>
        </p:blipFill>
        <p:spPr>
          <a:xfrm>
            <a:off x="4818416" y="4449377"/>
            <a:ext cx="2428875" cy="2038350"/>
          </a:xfrm>
          <a:prstGeom prst="rect">
            <a:avLst/>
          </a:prstGeom>
        </p:spPr>
      </p:pic>
      <p:pic>
        <p:nvPicPr>
          <p:cNvPr id="13" name="Picture 12">
            <a:extLst>
              <a:ext uri="{FF2B5EF4-FFF2-40B4-BE49-F238E27FC236}">
                <a16:creationId xmlns:a16="http://schemas.microsoft.com/office/drawing/2014/main" id="{A6753636-E4C7-4D51-9D75-187947B1FCA7}"/>
              </a:ext>
            </a:extLst>
          </p:cNvPr>
          <p:cNvPicPr>
            <a:picLocks noChangeAspect="1"/>
          </p:cNvPicPr>
          <p:nvPr/>
        </p:nvPicPr>
        <p:blipFill>
          <a:blip r:embed="rId7"/>
          <a:stretch>
            <a:fillRect/>
          </a:stretch>
        </p:blipFill>
        <p:spPr>
          <a:xfrm>
            <a:off x="7261018" y="4369806"/>
            <a:ext cx="2600325" cy="2095500"/>
          </a:xfrm>
          <a:prstGeom prst="rect">
            <a:avLst/>
          </a:prstGeom>
        </p:spPr>
      </p:pic>
      <p:pic>
        <p:nvPicPr>
          <p:cNvPr id="14" name="Picture 13">
            <a:extLst>
              <a:ext uri="{FF2B5EF4-FFF2-40B4-BE49-F238E27FC236}">
                <a16:creationId xmlns:a16="http://schemas.microsoft.com/office/drawing/2014/main" id="{53A48C92-9062-4229-AB59-90D24A910FB8}"/>
              </a:ext>
            </a:extLst>
          </p:cNvPr>
          <p:cNvPicPr>
            <a:picLocks noChangeAspect="1"/>
          </p:cNvPicPr>
          <p:nvPr/>
        </p:nvPicPr>
        <p:blipFill>
          <a:blip r:embed="rId8"/>
          <a:stretch>
            <a:fillRect/>
          </a:stretch>
        </p:blipFill>
        <p:spPr>
          <a:xfrm>
            <a:off x="9696450" y="4369806"/>
            <a:ext cx="2438400" cy="1981200"/>
          </a:xfrm>
          <a:prstGeom prst="rect">
            <a:avLst/>
          </a:prstGeom>
        </p:spPr>
      </p:pic>
      <p:pic>
        <p:nvPicPr>
          <p:cNvPr id="16" name="Picture 15">
            <a:extLst>
              <a:ext uri="{FF2B5EF4-FFF2-40B4-BE49-F238E27FC236}">
                <a16:creationId xmlns:a16="http://schemas.microsoft.com/office/drawing/2014/main" id="{54658DAD-1168-42F8-8A6C-541D2D0A8E89}"/>
              </a:ext>
            </a:extLst>
          </p:cNvPr>
          <p:cNvPicPr>
            <a:picLocks noChangeAspect="1"/>
          </p:cNvPicPr>
          <p:nvPr/>
        </p:nvPicPr>
        <p:blipFill>
          <a:blip r:embed="rId9"/>
          <a:stretch>
            <a:fillRect/>
          </a:stretch>
        </p:blipFill>
        <p:spPr>
          <a:xfrm>
            <a:off x="134921" y="1730016"/>
            <a:ext cx="1209675" cy="137160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9E0A22A-9FC8-46DB-AC22-75BE585EF36A}"/>
                  </a:ext>
                </a:extLst>
              </p:cNvPr>
              <p:cNvSpPr/>
              <p:nvPr/>
            </p:nvSpPr>
            <p:spPr>
              <a:xfrm>
                <a:off x="1251670" y="1911109"/>
                <a:ext cx="7250646" cy="9638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𝑁𝑜</m:t>
                      </m:r>
                      <m:r>
                        <a:rPr lang="en-US" i="1" smtClean="0">
                          <a:latin typeface="Cambria Math" panose="02040503050406030204" pitchFamily="18" charset="0"/>
                        </a:rPr>
                        <m:t>:</m:t>
                      </m:r>
                      <m:r>
                        <a:rPr lang="en-US" i="1" smtClean="0">
                          <a:latin typeface="Cambria Math" panose="02040503050406030204" pitchFamily="18" charset="0"/>
                        </a:rPr>
                        <m:t>𝑜𝑓</m:t>
                      </m:r>
                      <m:r>
                        <a:rPr lang="en-US" i="1" smtClean="0">
                          <a:latin typeface="Cambria Math" panose="02040503050406030204" pitchFamily="18" charset="0"/>
                        </a:rPr>
                        <m:t> </m:t>
                      </m:r>
                      <m:r>
                        <a:rPr lang="en-US" i="1" smtClean="0">
                          <a:latin typeface="Cambria Math" panose="02040503050406030204" pitchFamily="18" charset="0"/>
                        </a:rPr>
                        <m:t>𝑝𝑜𝑠𝑠𝑖𝑏𝑙𝑒</m:t>
                      </m:r>
                      <m:r>
                        <a:rPr lang="en-US" i="1" smtClean="0">
                          <a:latin typeface="Cambria Math" panose="02040503050406030204" pitchFamily="18" charset="0"/>
                        </a:rPr>
                        <m:t> </m:t>
                      </m:r>
                      <m:r>
                        <a:rPr lang="en-US" i="1" smtClean="0">
                          <a:latin typeface="Cambria Math" panose="02040503050406030204" pitchFamily="18" charset="0"/>
                        </a:rPr>
                        <m:t>𝑇𝑟𝑒𝑒𝑠</m:t>
                      </m:r>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e>
                        <m:sup>
                          <m:r>
                            <a:rPr lang="en-US" i="1">
                              <a:latin typeface="Cambria Math" panose="02040503050406030204" pitchFamily="18" charset="0"/>
                            </a:rPr>
                            <m:t>𝑛</m:t>
                          </m:r>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r>
                            <a:rPr lang="en-US" b="0" i="1" smtClean="0">
                              <a:latin typeface="Cambria Math" panose="02040503050406030204" pitchFamily="18" charset="0"/>
                            </a:rPr>
                            <m:t>3</m:t>
                          </m:r>
                          <m:r>
                            <a:rPr lang="en-US" i="1">
                              <a:latin typeface="Cambria Math" panose="02040503050406030204" pitchFamily="18" charset="0"/>
                            </a:rPr>
                            <m:t>)</m:t>
                          </m:r>
                        </m:e>
                        <m:sup>
                          <m:r>
                            <a:rPr lang="en-US" b="0" i="1" smtClean="0">
                              <a:latin typeface="Cambria Math" panose="02040503050406030204" pitchFamily="18" charset="0"/>
                            </a:rPr>
                            <m:t>3</m:t>
                          </m:r>
                          <m:r>
                            <a:rPr lang="en-US" i="1">
                              <a:latin typeface="Cambria Math" panose="02040503050406030204" pitchFamily="18" charset="0"/>
                            </a:rPr>
                            <m:t>−2</m:t>
                          </m:r>
                        </m:sup>
                      </m:sSup>
                      <m:r>
                        <a:rPr lang="en-US" b="0" i="1" smtClean="0">
                          <a:latin typeface="Cambria Math" panose="02040503050406030204" pitchFamily="18" charset="0"/>
                        </a:rPr>
                        <m:t>=3,</m:t>
                      </m:r>
                    </m:oMath>
                  </m:oMathPara>
                </a14:m>
                <a:endParaRPr lang="en-US" b="0" dirty="0"/>
              </a:p>
              <a:p>
                <a:r>
                  <a:rPr lang="en-US" dirty="0"/>
                  <a:t>Where n is the number of nodes</a:t>
                </a:r>
              </a:p>
            </p:txBody>
          </p:sp>
        </mc:Choice>
        <mc:Fallback xmlns="">
          <p:sp>
            <p:nvSpPr>
              <p:cNvPr id="17" name="Rectangle 16">
                <a:extLst>
                  <a:ext uri="{FF2B5EF4-FFF2-40B4-BE49-F238E27FC236}">
                    <a16:creationId xmlns:a16="http://schemas.microsoft.com/office/drawing/2014/main" id="{19E0A22A-9FC8-46DB-AC22-75BE585EF36A}"/>
                  </a:ext>
                </a:extLst>
              </p:cNvPr>
              <p:cNvSpPr>
                <a:spLocks noRot="1" noChangeAspect="1" noMove="1" noResize="1" noEditPoints="1" noAdjustHandles="1" noChangeArrowheads="1" noChangeShapeType="1" noTextEdit="1"/>
              </p:cNvSpPr>
              <p:nvPr/>
            </p:nvSpPr>
            <p:spPr>
              <a:xfrm>
                <a:off x="1251670" y="1911109"/>
                <a:ext cx="7250646" cy="963854"/>
              </a:xfrm>
              <a:prstGeom prst="rect">
                <a:avLst/>
              </a:prstGeom>
              <a:blipFill>
                <a:blip r:embed="rId10"/>
                <a:stretch>
                  <a:fillRect l="-1681" b="-17089"/>
                </a:stretch>
              </a:blipFill>
            </p:spPr>
            <p:txBody>
              <a:bodyPr/>
              <a:lstStyle/>
              <a:p>
                <a:r>
                  <a:rPr lang="th-TH">
                    <a:noFill/>
                  </a:rPr>
                  <a:t> </a:t>
                </a:r>
              </a:p>
            </p:txBody>
          </p:sp>
        </mc:Fallback>
      </mc:AlternateContent>
    </p:spTree>
    <p:extLst>
      <p:ext uri="{BB962C8B-B14F-4D97-AF65-F5344CB8AC3E}">
        <p14:creationId xmlns:p14="http://schemas.microsoft.com/office/powerpoint/2010/main" val="66364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A00E9-4100-4CD0-AEE2-3EED2FF062C4}"/>
              </a:ext>
            </a:extLst>
          </p:cNvPr>
          <p:cNvSpPr>
            <a:spLocks noGrp="1"/>
          </p:cNvSpPr>
          <p:nvPr>
            <p:ph type="title"/>
          </p:nvPr>
        </p:nvSpPr>
        <p:spPr/>
        <p:txBody>
          <a:bodyPr/>
          <a:lstStyle/>
          <a:p>
            <a:r>
              <a:rPr lang="en-US" dirty="0"/>
              <a:t>Tie Set</a:t>
            </a:r>
            <a:endParaRPr lang="th-TH" dirty="0"/>
          </a:p>
        </p:txBody>
      </p:sp>
      <p:sp>
        <p:nvSpPr>
          <p:cNvPr id="3" name="Content Placeholder 2">
            <a:extLst>
              <a:ext uri="{FF2B5EF4-FFF2-40B4-BE49-F238E27FC236}">
                <a16:creationId xmlns:a16="http://schemas.microsoft.com/office/drawing/2014/main" id="{F5B3B946-CB30-400E-8961-6640A6E8F3E2}"/>
              </a:ext>
            </a:extLst>
          </p:cNvPr>
          <p:cNvSpPr>
            <a:spLocks noGrp="1"/>
          </p:cNvSpPr>
          <p:nvPr>
            <p:ph idx="1"/>
          </p:nvPr>
        </p:nvSpPr>
        <p:spPr/>
        <p:txBody>
          <a:bodyPr/>
          <a:lstStyle/>
          <a:p>
            <a:r>
              <a:rPr lang="en-US" dirty="0"/>
              <a:t>Rows shows a Tie set or Cut set</a:t>
            </a:r>
          </a:p>
          <a:p>
            <a:r>
              <a:rPr lang="en-US" dirty="0"/>
              <a:t>Tie set is a such type of closed loop, in which contain only one link</a:t>
            </a:r>
            <a:endParaRPr lang="th-TH" dirty="0"/>
          </a:p>
        </p:txBody>
      </p:sp>
      <p:sp>
        <p:nvSpPr>
          <p:cNvPr id="4" name="Date Placeholder 3">
            <a:extLst>
              <a:ext uri="{FF2B5EF4-FFF2-40B4-BE49-F238E27FC236}">
                <a16:creationId xmlns:a16="http://schemas.microsoft.com/office/drawing/2014/main" id="{5E6FB1D8-923F-4F9C-9E90-57F43AF2DDA0}"/>
              </a:ext>
            </a:extLst>
          </p:cNvPr>
          <p:cNvSpPr>
            <a:spLocks noGrp="1"/>
          </p:cNvSpPr>
          <p:nvPr>
            <p:ph type="dt" sz="half" idx="10"/>
          </p:nvPr>
        </p:nvSpPr>
        <p:spPr/>
        <p:txBody>
          <a:bodyPr/>
          <a:lstStyle/>
          <a:p>
            <a:fld id="{B94B0649-7372-4CE6-BC21-4A28FA42FD34}" type="datetime1">
              <a:rPr lang="en-US" smtClean="0"/>
              <a:t>6/7/2020</a:t>
            </a:fld>
            <a:endParaRPr lang="th-TH" dirty="0"/>
          </a:p>
        </p:txBody>
      </p:sp>
      <p:sp>
        <p:nvSpPr>
          <p:cNvPr id="5" name="Slide Number Placeholder 4">
            <a:extLst>
              <a:ext uri="{FF2B5EF4-FFF2-40B4-BE49-F238E27FC236}">
                <a16:creationId xmlns:a16="http://schemas.microsoft.com/office/drawing/2014/main" id="{189C0FD2-0DCA-4A87-89F5-2102838ADA3A}"/>
              </a:ext>
            </a:extLst>
          </p:cNvPr>
          <p:cNvSpPr>
            <a:spLocks noGrp="1"/>
          </p:cNvSpPr>
          <p:nvPr>
            <p:ph type="sldNum" sz="quarter" idx="12"/>
          </p:nvPr>
        </p:nvSpPr>
        <p:spPr/>
        <p:txBody>
          <a:bodyPr/>
          <a:lstStyle/>
          <a:p>
            <a:fld id="{33BCD95E-A428-4E8F-A603-A71E22D42A60}" type="slidenum">
              <a:rPr lang="th-TH" smtClean="0"/>
              <a:t>22</a:t>
            </a:fld>
            <a:endParaRPr lang="th-TH"/>
          </a:p>
        </p:txBody>
      </p:sp>
      <p:pic>
        <p:nvPicPr>
          <p:cNvPr id="6" name="Picture 5">
            <a:extLst>
              <a:ext uri="{FF2B5EF4-FFF2-40B4-BE49-F238E27FC236}">
                <a16:creationId xmlns:a16="http://schemas.microsoft.com/office/drawing/2014/main" id="{1CD2EFD3-5986-461F-B149-FA1888E7ABDC}"/>
              </a:ext>
            </a:extLst>
          </p:cNvPr>
          <p:cNvPicPr>
            <a:picLocks noChangeAspect="1"/>
          </p:cNvPicPr>
          <p:nvPr/>
        </p:nvPicPr>
        <p:blipFill>
          <a:blip r:embed="rId2"/>
          <a:stretch>
            <a:fillRect/>
          </a:stretch>
        </p:blipFill>
        <p:spPr>
          <a:xfrm>
            <a:off x="838200" y="2989095"/>
            <a:ext cx="4352925" cy="2676525"/>
          </a:xfrm>
          <a:prstGeom prst="rect">
            <a:avLst/>
          </a:prstGeom>
        </p:spPr>
      </p:pic>
      <p:pic>
        <p:nvPicPr>
          <p:cNvPr id="7" name="Picture 6">
            <a:extLst>
              <a:ext uri="{FF2B5EF4-FFF2-40B4-BE49-F238E27FC236}">
                <a16:creationId xmlns:a16="http://schemas.microsoft.com/office/drawing/2014/main" id="{9C0D5C02-C7E5-404B-AFB3-2E90261D85D6}"/>
              </a:ext>
            </a:extLst>
          </p:cNvPr>
          <p:cNvPicPr>
            <a:picLocks noChangeAspect="1"/>
          </p:cNvPicPr>
          <p:nvPr/>
        </p:nvPicPr>
        <p:blipFill>
          <a:blip r:embed="rId3"/>
          <a:stretch>
            <a:fillRect/>
          </a:stretch>
        </p:blipFill>
        <p:spPr>
          <a:xfrm>
            <a:off x="5682163" y="3103394"/>
            <a:ext cx="4581525" cy="2447925"/>
          </a:xfrm>
          <a:prstGeom prst="rect">
            <a:avLst/>
          </a:prstGeom>
        </p:spPr>
      </p:pic>
    </p:spTree>
    <p:extLst>
      <p:ext uri="{BB962C8B-B14F-4D97-AF65-F5344CB8AC3E}">
        <p14:creationId xmlns:p14="http://schemas.microsoft.com/office/powerpoint/2010/main" val="543948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5BB4-C158-408D-BC91-C5756D92FDF4}"/>
              </a:ext>
            </a:extLst>
          </p:cNvPr>
          <p:cNvSpPr>
            <a:spLocks noGrp="1"/>
          </p:cNvSpPr>
          <p:nvPr>
            <p:ph type="title"/>
          </p:nvPr>
        </p:nvSpPr>
        <p:spPr/>
        <p:txBody>
          <a:bodyPr/>
          <a:lstStyle/>
          <a:p>
            <a:r>
              <a:rPr lang="en-US" b="1" dirty="0"/>
              <a:t>Tie Set Matrix  (B) OR (Link Currents)</a:t>
            </a:r>
            <a:br>
              <a:rPr lang="en-US" b="1" dirty="0"/>
            </a:br>
            <a:endParaRPr lang="th-TH" b="1" dirty="0"/>
          </a:p>
        </p:txBody>
      </p:sp>
      <p:sp>
        <p:nvSpPr>
          <p:cNvPr id="3" name="Content Placeholder 2">
            <a:extLst>
              <a:ext uri="{FF2B5EF4-FFF2-40B4-BE49-F238E27FC236}">
                <a16:creationId xmlns:a16="http://schemas.microsoft.com/office/drawing/2014/main" id="{D977FF60-1AC3-4012-9FA3-03F939F81722}"/>
              </a:ext>
            </a:extLst>
          </p:cNvPr>
          <p:cNvSpPr>
            <a:spLocks noGrp="1"/>
          </p:cNvSpPr>
          <p:nvPr>
            <p:ph idx="1"/>
          </p:nvPr>
        </p:nvSpPr>
        <p:spPr/>
        <p:txBody>
          <a:bodyPr/>
          <a:lstStyle/>
          <a:p>
            <a:r>
              <a:rPr lang="en-US" dirty="0"/>
              <a:t>It is a subset of circuit matrix. It is represented by B. OR</a:t>
            </a:r>
          </a:p>
          <a:p>
            <a:r>
              <a:rPr lang="en-US" dirty="0"/>
              <a:t>It is a set of branches contained in a loop such that each loop contains one link or chord and the remainder are tree branches.</a:t>
            </a:r>
          </a:p>
          <a:p>
            <a:r>
              <a:rPr lang="en-US" dirty="0"/>
              <a:t>For a given graph, select any tree and remove its all links. </a:t>
            </a:r>
          </a:p>
          <a:p>
            <a:r>
              <a:rPr lang="en-US" dirty="0"/>
              <a:t>Then replace each link one at a time, it will form a closed path or loop or closed circuit along with some of the tree branches existing. </a:t>
            </a:r>
          </a:p>
          <a:p>
            <a:r>
              <a:rPr lang="en-US" dirty="0"/>
              <a:t>The circuits formed by replacing each link in tree are called fundamental circuits or f-circuits or tiesets.</a:t>
            </a:r>
          </a:p>
          <a:p>
            <a:r>
              <a:rPr lang="en-US" dirty="0"/>
              <a:t>Tie set we used KVL equations </a:t>
            </a:r>
            <a:endParaRPr lang="th-TH" dirty="0"/>
          </a:p>
        </p:txBody>
      </p:sp>
      <p:sp>
        <p:nvSpPr>
          <p:cNvPr id="4" name="Date Placeholder 3">
            <a:extLst>
              <a:ext uri="{FF2B5EF4-FFF2-40B4-BE49-F238E27FC236}">
                <a16:creationId xmlns:a16="http://schemas.microsoft.com/office/drawing/2014/main" id="{F91F6ABE-D0C9-4FD8-B78F-8863727DA9B9}"/>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BA545DEC-8E43-435D-9A5A-58709EEBCDC5}"/>
              </a:ext>
            </a:extLst>
          </p:cNvPr>
          <p:cNvSpPr>
            <a:spLocks noGrp="1"/>
          </p:cNvSpPr>
          <p:nvPr>
            <p:ph type="sldNum" sz="quarter" idx="12"/>
          </p:nvPr>
        </p:nvSpPr>
        <p:spPr/>
        <p:txBody>
          <a:bodyPr/>
          <a:lstStyle/>
          <a:p>
            <a:fld id="{33BCD95E-A428-4E8F-A603-A71E22D42A60}" type="slidenum">
              <a:rPr lang="th-TH" smtClean="0"/>
              <a:t>23</a:t>
            </a:fld>
            <a:endParaRPr lang="th-TH"/>
          </a:p>
        </p:txBody>
      </p:sp>
    </p:spTree>
    <p:extLst>
      <p:ext uri="{BB962C8B-B14F-4D97-AF65-F5344CB8AC3E}">
        <p14:creationId xmlns:p14="http://schemas.microsoft.com/office/powerpoint/2010/main" val="358316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902E4B-3D93-44CC-BFFB-2DA7B54C150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772F8836-2FBB-4542-8A42-360058852081}"/>
              </a:ext>
            </a:extLst>
          </p:cNvPr>
          <p:cNvSpPr>
            <a:spLocks noGrp="1"/>
          </p:cNvSpPr>
          <p:nvPr>
            <p:ph type="sldNum" sz="quarter" idx="12"/>
          </p:nvPr>
        </p:nvSpPr>
        <p:spPr/>
        <p:txBody>
          <a:bodyPr/>
          <a:lstStyle/>
          <a:p>
            <a:fld id="{33BCD95E-A428-4E8F-A603-A71E22D42A60}" type="slidenum">
              <a:rPr lang="th-TH" smtClean="0"/>
              <a:t>24</a:t>
            </a:fld>
            <a:endParaRPr lang="th-TH"/>
          </a:p>
        </p:txBody>
      </p:sp>
      <p:pic>
        <p:nvPicPr>
          <p:cNvPr id="14" name="Picture 13">
            <a:extLst>
              <a:ext uri="{FF2B5EF4-FFF2-40B4-BE49-F238E27FC236}">
                <a16:creationId xmlns:a16="http://schemas.microsoft.com/office/drawing/2014/main" id="{BF15B051-4FA2-4796-821D-227CAF924A54}"/>
              </a:ext>
            </a:extLst>
          </p:cNvPr>
          <p:cNvPicPr>
            <a:picLocks noChangeAspect="1"/>
          </p:cNvPicPr>
          <p:nvPr/>
        </p:nvPicPr>
        <p:blipFill>
          <a:blip r:embed="rId2"/>
          <a:stretch>
            <a:fillRect/>
          </a:stretch>
        </p:blipFill>
        <p:spPr>
          <a:xfrm>
            <a:off x="140531" y="561641"/>
            <a:ext cx="5955469" cy="2651760"/>
          </a:xfrm>
          <a:prstGeom prst="rect">
            <a:avLst/>
          </a:prstGeom>
        </p:spPr>
      </p:pic>
      <p:pic>
        <p:nvPicPr>
          <p:cNvPr id="2" name="Picture 1">
            <a:extLst>
              <a:ext uri="{FF2B5EF4-FFF2-40B4-BE49-F238E27FC236}">
                <a16:creationId xmlns:a16="http://schemas.microsoft.com/office/drawing/2014/main" id="{8BFF51F3-69CA-48E4-8FE0-9EE054C6AF8D}"/>
              </a:ext>
            </a:extLst>
          </p:cNvPr>
          <p:cNvPicPr>
            <a:picLocks noChangeAspect="1"/>
          </p:cNvPicPr>
          <p:nvPr/>
        </p:nvPicPr>
        <p:blipFill>
          <a:blip r:embed="rId3"/>
          <a:stretch>
            <a:fillRect/>
          </a:stretch>
        </p:blipFill>
        <p:spPr>
          <a:xfrm>
            <a:off x="6213573" y="561641"/>
            <a:ext cx="5915025" cy="2571750"/>
          </a:xfrm>
          <a:prstGeom prst="rect">
            <a:avLst/>
          </a:prstGeom>
        </p:spPr>
      </p:pic>
      <p:pic>
        <p:nvPicPr>
          <p:cNvPr id="3" name="Picture 2">
            <a:extLst>
              <a:ext uri="{FF2B5EF4-FFF2-40B4-BE49-F238E27FC236}">
                <a16:creationId xmlns:a16="http://schemas.microsoft.com/office/drawing/2014/main" id="{12711C22-F35B-4DBA-9D2A-4F540F0833A5}"/>
              </a:ext>
            </a:extLst>
          </p:cNvPr>
          <p:cNvPicPr>
            <a:picLocks noChangeAspect="1"/>
          </p:cNvPicPr>
          <p:nvPr/>
        </p:nvPicPr>
        <p:blipFill>
          <a:blip r:embed="rId4"/>
          <a:stretch>
            <a:fillRect/>
          </a:stretch>
        </p:blipFill>
        <p:spPr>
          <a:xfrm>
            <a:off x="350670" y="3282950"/>
            <a:ext cx="11153775" cy="3438525"/>
          </a:xfrm>
          <a:prstGeom prst="rect">
            <a:avLst/>
          </a:prstGeom>
        </p:spPr>
      </p:pic>
      <p:pic>
        <p:nvPicPr>
          <p:cNvPr id="11" name="Picture 10">
            <a:extLst>
              <a:ext uri="{FF2B5EF4-FFF2-40B4-BE49-F238E27FC236}">
                <a16:creationId xmlns:a16="http://schemas.microsoft.com/office/drawing/2014/main" id="{BCE2E9EB-0908-40D5-8AE4-A33896853B8C}"/>
              </a:ext>
            </a:extLst>
          </p:cNvPr>
          <p:cNvPicPr>
            <a:picLocks noChangeAspect="1"/>
          </p:cNvPicPr>
          <p:nvPr/>
        </p:nvPicPr>
        <p:blipFill>
          <a:blip r:embed="rId5"/>
          <a:stretch>
            <a:fillRect/>
          </a:stretch>
        </p:blipFill>
        <p:spPr>
          <a:xfrm>
            <a:off x="4446419" y="136525"/>
            <a:ext cx="2962275" cy="466725"/>
          </a:xfrm>
          <a:prstGeom prst="rect">
            <a:avLst/>
          </a:prstGeom>
        </p:spPr>
      </p:pic>
    </p:spTree>
    <p:extLst>
      <p:ext uri="{BB962C8B-B14F-4D97-AF65-F5344CB8AC3E}">
        <p14:creationId xmlns:p14="http://schemas.microsoft.com/office/powerpoint/2010/main" val="86400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902E4B-3D93-44CC-BFFB-2DA7B54C150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772F8836-2FBB-4542-8A42-360058852081}"/>
              </a:ext>
            </a:extLst>
          </p:cNvPr>
          <p:cNvSpPr>
            <a:spLocks noGrp="1"/>
          </p:cNvSpPr>
          <p:nvPr>
            <p:ph type="sldNum" sz="quarter" idx="12"/>
          </p:nvPr>
        </p:nvSpPr>
        <p:spPr/>
        <p:txBody>
          <a:bodyPr/>
          <a:lstStyle/>
          <a:p>
            <a:fld id="{33BCD95E-A428-4E8F-A603-A71E22D42A60}" type="slidenum">
              <a:rPr lang="th-TH" smtClean="0"/>
              <a:t>25</a:t>
            </a:fld>
            <a:endParaRPr lang="th-TH"/>
          </a:p>
        </p:txBody>
      </p:sp>
      <p:pic>
        <p:nvPicPr>
          <p:cNvPr id="12" name="Picture 11">
            <a:extLst>
              <a:ext uri="{FF2B5EF4-FFF2-40B4-BE49-F238E27FC236}">
                <a16:creationId xmlns:a16="http://schemas.microsoft.com/office/drawing/2014/main" id="{66DA38A5-4ECC-4A85-A08F-9525FEBD5190}"/>
              </a:ext>
            </a:extLst>
          </p:cNvPr>
          <p:cNvPicPr>
            <a:picLocks noChangeAspect="1"/>
          </p:cNvPicPr>
          <p:nvPr/>
        </p:nvPicPr>
        <p:blipFill>
          <a:blip r:embed="rId2"/>
          <a:stretch>
            <a:fillRect/>
          </a:stretch>
        </p:blipFill>
        <p:spPr>
          <a:xfrm>
            <a:off x="258929" y="361456"/>
            <a:ext cx="5124450" cy="4295775"/>
          </a:xfrm>
          <a:prstGeom prst="rect">
            <a:avLst/>
          </a:prstGeom>
        </p:spPr>
      </p:pic>
      <p:pic>
        <p:nvPicPr>
          <p:cNvPr id="13" name="Picture 12">
            <a:extLst>
              <a:ext uri="{FF2B5EF4-FFF2-40B4-BE49-F238E27FC236}">
                <a16:creationId xmlns:a16="http://schemas.microsoft.com/office/drawing/2014/main" id="{38C13397-2C49-4A53-8244-709E0B94BD4E}"/>
              </a:ext>
            </a:extLst>
          </p:cNvPr>
          <p:cNvPicPr>
            <a:picLocks noChangeAspect="1"/>
          </p:cNvPicPr>
          <p:nvPr/>
        </p:nvPicPr>
        <p:blipFill>
          <a:blip r:embed="rId3"/>
          <a:stretch>
            <a:fillRect/>
          </a:stretch>
        </p:blipFill>
        <p:spPr>
          <a:xfrm>
            <a:off x="5987966" y="266303"/>
            <a:ext cx="5534025" cy="4200525"/>
          </a:xfrm>
          <a:prstGeom prst="rect">
            <a:avLst/>
          </a:prstGeom>
        </p:spPr>
      </p:pic>
      <p:pic>
        <p:nvPicPr>
          <p:cNvPr id="14" name="Picture 13">
            <a:extLst>
              <a:ext uri="{FF2B5EF4-FFF2-40B4-BE49-F238E27FC236}">
                <a16:creationId xmlns:a16="http://schemas.microsoft.com/office/drawing/2014/main" id="{1D088397-75C5-421C-A211-3BBF0B5F413B}"/>
              </a:ext>
            </a:extLst>
          </p:cNvPr>
          <p:cNvPicPr>
            <a:picLocks noChangeAspect="1"/>
          </p:cNvPicPr>
          <p:nvPr/>
        </p:nvPicPr>
        <p:blipFill>
          <a:blip r:embed="rId4"/>
          <a:stretch>
            <a:fillRect/>
          </a:stretch>
        </p:blipFill>
        <p:spPr>
          <a:xfrm>
            <a:off x="750971" y="4339978"/>
            <a:ext cx="10096500" cy="2333625"/>
          </a:xfrm>
          <a:prstGeom prst="rect">
            <a:avLst/>
          </a:prstGeom>
        </p:spPr>
      </p:pic>
      <p:pic>
        <p:nvPicPr>
          <p:cNvPr id="15" name="Picture 14">
            <a:extLst>
              <a:ext uri="{FF2B5EF4-FFF2-40B4-BE49-F238E27FC236}">
                <a16:creationId xmlns:a16="http://schemas.microsoft.com/office/drawing/2014/main" id="{11DF7C6A-4094-49D5-8707-B2F9F97B0943}"/>
              </a:ext>
            </a:extLst>
          </p:cNvPr>
          <p:cNvPicPr>
            <a:picLocks noChangeAspect="1"/>
          </p:cNvPicPr>
          <p:nvPr/>
        </p:nvPicPr>
        <p:blipFill>
          <a:blip r:embed="rId5"/>
          <a:stretch>
            <a:fillRect/>
          </a:stretch>
        </p:blipFill>
        <p:spPr>
          <a:xfrm>
            <a:off x="3846348" y="128093"/>
            <a:ext cx="2962275" cy="466725"/>
          </a:xfrm>
          <a:prstGeom prst="rect">
            <a:avLst/>
          </a:prstGeom>
        </p:spPr>
      </p:pic>
    </p:spTree>
    <p:extLst>
      <p:ext uri="{BB962C8B-B14F-4D97-AF65-F5344CB8AC3E}">
        <p14:creationId xmlns:p14="http://schemas.microsoft.com/office/powerpoint/2010/main" val="3515066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DC07-662E-4C5B-A266-5235E85FB2B2}"/>
              </a:ext>
            </a:extLst>
          </p:cNvPr>
          <p:cNvPicPr>
            <a:picLocks noChangeAspect="1"/>
          </p:cNvPicPr>
          <p:nvPr/>
        </p:nvPicPr>
        <p:blipFill>
          <a:blip r:embed="rId2"/>
          <a:stretch>
            <a:fillRect/>
          </a:stretch>
        </p:blipFill>
        <p:spPr>
          <a:xfrm>
            <a:off x="4828663" y="601579"/>
            <a:ext cx="6836775" cy="2286000"/>
          </a:xfrm>
          <a:prstGeom prst="rect">
            <a:avLst/>
          </a:prstGeom>
        </p:spPr>
      </p:pic>
      <p:pic>
        <p:nvPicPr>
          <p:cNvPr id="8" name="Picture 7">
            <a:extLst>
              <a:ext uri="{FF2B5EF4-FFF2-40B4-BE49-F238E27FC236}">
                <a16:creationId xmlns:a16="http://schemas.microsoft.com/office/drawing/2014/main" id="{F1225065-B813-440F-A3B9-AEAE2FEF3979}"/>
              </a:ext>
            </a:extLst>
          </p:cNvPr>
          <p:cNvPicPr>
            <a:picLocks noChangeAspect="1"/>
          </p:cNvPicPr>
          <p:nvPr/>
        </p:nvPicPr>
        <p:blipFill>
          <a:blip r:embed="rId3"/>
          <a:stretch>
            <a:fillRect/>
          </a:stretch>
        </p:blipFill>
        <p:spPr>
          <a:xfrm>
            <a:off x="2250950" y="3429000"/>
            <a:ext cx="7690100" cy="2286000"/>
          </a:xfrm>
          <a:prstGeom prst="rect">
            <a:avLst/>
          </a:prstGeom>
        </p:spPr>
      </p:pic>
      <p:pic>
        <p:nvPicPr>
          <p:cNvPr id="9" name="Picture 8">
            <a:extLst>
              <a:ext uri="{FF2B5EF4-FFF2-40B4-BE49-F238E27FC236}">
                <a16:creationId xmlns:a16="http://schemas.microsoft.com/office/drawing/2014/main" id="{E6399038-9005-415B-8F54-93CA89E2E31E}"/>
              </a:ext>
            </a:extLst>
          </p:cNvPr>
          <p:cNvPicPr>
            <a:picLocks noChangeAspect="1"/>
          </p:cNvPicPr>
          <p:nvPr/>
        </p:nvPicPr>
        <p:blipFill>
          <a:blip r:embed="rId4"/>
          <a:stretch>
            <a:fillRect/>
          </a:stretch>
        </p:blipFill>
        <p:spPr>
          <a:xfrm>
            <a:off x="280737" y="242887"/>
            <a:ext cx="4267200" cy="2409825"/>
          </a:xfrm>
          <a:prstGeom prst="rect">
            <a:avLst/>
          </a:prstGeom>
        </p:spPr>
      </p:pic>
    </p:spTree>
    <p:extLst>
      <p:ext uri="{BB962C8B-B14F-4D97-AF65-F5344CB8AC3E}">
        <p14:creationId xmlns:p14="http://schemas.microsoft.com/office/powerpoint/2010/main" val="2328278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81A47-C2A7-4B78-95E1-F9E6B02F39E3}"/>
              </a:ext>
            </a:extLst>
          </p:cNvPr>
          <p:cNvSpPr>
            <a:spLocks noGrp="1"/>
          </p:cNvSpPr>
          <p:nvPr>
            <p:ph type="title"/>
          </p:nvPr>
        </p:nvSpPr>
        <p:spPr/>
        <p:txBody>
          <a:bodyPr/>
          <a:lstStyle/>
          <a:p>
            <a:r>
              <a:rPr lang="en-US" dirty="0"/>
              <a:t>Cut-set Matrix</a:t>
            </a:r>
            <a:endParaRPr lang="th-TH" dirty="0"/>
          </a:p>
        </p:txBody>
      </p:sp>
      <p:sp>
        <p:nvSpPr>
          <p:cNvPr id="3" name="Content Placeholder 2">
            <a:extLst>
              <a:ext uri="{FF2B5EF4-FFF2-40B4-BE49-F238E27FC236}">
                <a16:creationId xmlns:a16="http://schemas.microsoft.com/office/drawing/2014/main" id="{6336B732-9F2F-4098-872A-53D1F6DA1234}"/>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34644B8C-66FE-4939-B738-41963599114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08DFB69D-F863-498A-8104-8FE0E9395792}"/>
              </a:ext>
            </a:extLst>
          </p:cNvPr>
          <p:cNvSpPr>
            <a:spLocks noGrp="1"/>
          </p:cNvSpPr>
          <p:nvPr>
            <p:ph type="sldNum" sz="quarter" idx="12"/>
          </p:nvPr>
        </p:nvSpPr>
        <p:spPr/>
        <p:txBody>
          <a:bodyPr/>
          <a:lstStyle/>
          <a:p>
            <a:fld id="{33BCD95E-A428-4E8F-A603-A71E22D42A60}" type="slidenum">
              <a:rPr lang="th-TH" smtClean="0"/>
              <a:t>27</a:t>
            </a:fld>
            <a:endParaRPr lang="th-TH"/>
          </a:p>
        </p:txBody>
      </p:sp>
    </p:spTree>
    <p:extLst>
      <p:ext uri="{BB962C8B-B14F-4D97-AF65-F5344CB8AC3E}">
        <p14:creationId xmlns:p14="http://schemas.microsoft.com/office/powerpoint/2010/main" val="155160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0D7BD67-5824-49F2-86A3-09F1B573429C}"/>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933D7534-1064-4BD3-943A-0E9ED2B6EAB8}"/>
              </a:ext>
            </a:extLst>
          </p:cNvPr>
          <p:cNvSpPr>
            <a:spLocks noGrp="1"/>
          </p:cNvSpPr>
          <p:nvPr>
            <p:ph type="sldNum" sz="quarter" idx="12"/>
          </p:nvPr>
        </p:nvSpPr>
        <p:spPr/>
        <p:txBody>
          <a:bodyPr/>
          <a:lstStyle/>
          <a:p>
            <a:fld id="{33BCD95E-A428-4E8F-A603-A71E22D42A60}" type="slidenum">
              <a:rPr lang="th-TH" smtClean="0"/>
              <a:t>28</a:t>
            </a:fld>
            <a:endParaRPr lang="th-TH"/>
          </a:p>
        </p:txBody>
      </p:sp>
      <p:pic>
        <p:nvPicPr>
          <p:cNvPr id="6" name="Picture 5">
            <a:extLst>
              <a:ext uri="{FF2B5EF4-FFF2-40B4-BE49-F238E27FC236}">
                <a16:creationId xmlns:a16="http://schemas.microsoft.com/office/drawing/2014/main" id="{FCC65B41-C0BF-42F0-88E2-7742F2BEE42E}"/>
              </a:ext>
            </a:extLst>
          </p:cNvPr>
          <p:cNvPicPr>
            <a:picLocks noChangeAspect="1"/>
          </p:cNvPicPr>
          <p:nvPr/>
        </p:nvPicPr>
        <p:blipFill>
          <a:blip r:embed="rId2"/>
          <a:stretch>
            <a:fillRect/>
          </a:stretch>
        </p:blipFill>
        <p:spPr>
          <a:xfrm>
            <a:off x="943648" y="319405"/>
            <a:ext cx="4456512" cy="2926080"/>
          </a:xfrm>
          <a:prstGeom prst="rect">
            <a:avLst/>
          </a:prstGeom>
        </p:spPr>
      </p:pic>
      <p:pic>
        <p:nvPicPr>
          <p:cNvPr id="8" name="Picture 7">
            <a:extLst>
              <a:ext uri="{FF2B5EF4-FFF2-40B4-BE49-F238E27FC236}">
                <a16:creationId xmlns:a16="http://schemas.microsoft.com/office/drawing/2014/main" id="{18B81FA4-34D6-4A7B-9102-80246C33D116}"/>
              </a:ext>
            </a:extLst>
          </p:cNvPr>
          <p:cNvPicPr>
            <a:picLocks noChangeAspect="1"/>
          </p:cNvPicPr>
          <p:nvPr/>
        </p:nvPicPr>
        <p:blipFill>
          <a:blip r:embed="rId3"/>
          <a:stretch>
            <a:fillRect/>
          </a:stretch>
        </p:blipFill>
        <p:spPr>
          <a:xfrm>
            <a:off x="6096000" y="444320"/>
            <a:ext cx="5324475" cy="3933825"/>
          </a:xfrm>
          <a:prstGeom prst="rect">
            <a:avLst/>
          </a:prstGeom>
        </p:spPr>
      </p:pic>
      <p:pic>
        <p:nvPicPr>
          <p:cNvPr id="9" name="Picture 8">
            <a:extLst>
              <a:ext uri="{FF2B5EF4-FFF2-40B4-BE49-F238E27FC236}">
                <a16:creationId xmlns:a16="http://schemas.microsoft.com/office/drawing/2014/main" id="{60B36E95-6880-4CEE-BFA7-7CD384E71710}"/>
              </a:ext>
            </a:extLst>
          </p:cNvPr>
          <p:cNvPicPr>
            <a:picLocks noChangeAspect="1"/>
          </p:cNvPicPr>
          <p:nvPr/>
        </p:nvPicPr>
        <p:blipFill>
          <a:blip r:embed="rId4"/>
          <a:stretch>
            <a:fillRect/>
          </a:stretch>
        </p:blipFill>
        <p:spPr>
          <a:xfrm>
            <a:off x="2266328" y="4329022"/>
            <a:ext cx="5114925" cy="1038225"/>
          </a:xfrm>
          <a:prstGeom prst="rect">
            <a:avLst/>
          </a:prstGeom>
        </p:spPr>
      </p:pic>
    </p:spTree>
    <p:extLst>
      <p:ext uri="{BB962C8B-B14F-4D97-AF65-F5344CB8AC3E}">
        <p14:creationId xmlns:p14="http://schemas.microsoft.com/office/powerpoint/2010/main" val="3998501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86C4-89E8-4790-ABC1-4DC9A18E51B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CDDF83C-597F-4090-A576-DC980E7DE2B8}"/>
              </a:ext>
            </a:extLst>
          </p:cNvPr>
          <p:cNvSpPr>
            <a:spLocks noGrp="1"/>
          </p:cNvSpPr>
          <p:nvPr>
            <p:ph idx="1"/>
          </p:nvPr>
        </p:nvSpPr>
        <p:spPr/>
        <p:txBody>
          <a:bodyPr/>
          <a:lstStyle/>
          <a:p>
            <a:endParaRPr lang="th-TH" dirty="0"/>
          </a:p>
        </p:txBody>
      </p:sp>
      <p:sp>
        <p:nvSpPr>
          <p:cNvPr id="4" name="Date Placeholder 3">
            <a:extLst>
              <a:ext uri="{FF2B5EF4-FFF2-40B4-BE49-F238E27FC236}">
                <a16:creationId xmlns:a16="http://schemas.microsoft.com/office/drawing/2014/main" id="{39FC28E1-2D7F-4BC9-AF6F-CD1E143D61B3}"/>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D159278A-6483-4A75-A553-76562505C943}"/>
              </a:ext>
            </a:extLst>
          </p:cNvPr>
          <p:cNvSpPr>
            <a:spLocks noGrp="1"/>
          </p:cNvSpPr>
          <p:nvPr>
            <p:ph type="sldNum" sz="quarter" idx="12"/>
          </p:nvPr>
        </p:nvSpPr>
        <p:spPr/>
        <p:txBody>
          <a:bodyPr/>
          <a:lstStyle/>
          <a:p>
            <a:fld id="{33BCD95E-A428-4E8F-A603-A71E22D42A60}" type="slidenum">
              <a:rPr lang="th-TH" smtClean="0"/>
              <a:t>29</a:t>
            </a:fld>
            <a:endParaRPr lang="th-TH"/>
          </a:p>
        </p:txBody>
      </p:sp>
      <p:pic>
        <p:nvPicPr>
          <p:cNvPr id="7" name="Picture 6">
            <a:extLst>
              <a:ext uri="{FF2B5EF4-FFF2-40B4-BE49-F238E27FC236}">
                <a16:creationId xmlns:a16="http://schemas.microsoft.com/office/drawing/2014/main" id="{55E6255B-3979-4221-AF81-49027007F894}"/>
              </a:ext>
            </a:extLst>
          </p:cNvPr>
          <p:cNvPicPr>
            <a:picLocks noChangeAspect="1"/>
          </p:cNvPicPr>
          <p:nvPr/>
        </p:nvPicPr>
        <p:blipFill>
          <a:blip r:embed="rId2"/>
          <a:stretch>
            <a:fillRect/>
          </a:stretch>
        </p:blipFill>
        <p:spPr>
          <a:xfrm>
            <a:off x="774590" y="251901"/>
            <a:ext cx="9858375" cy="5619750"/>
          </a:xfrm>
          <a:prstGeom prst="rect">
            <a:avLst/>
          </a:prstGeom>
        </p:spPr>
      </p:pic>
    </p:spTree>
    <p:extLst>
      <p:ext uri="{BB962C8B-B14F-4D97-AF65-F5344CB8AC3E}">
        <p14:creationId xmlns:p14="http://schemas.microsoft.com/office/powerpoint/2010/main" val="3339063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BE04-D822-4C39-98AC-DFEF50B2C21B}"/>
              </a:ext>
            </a:extLst>
          </p:cNvPr>
          <p:cNvSpPr>
            <a:spLocks noGrp="1"/>
          </p:cNvSpPr>
          <p:nvPr>
            <p:ph type="title"/>
          </p:nvPr>
        </p:nvSpPr>
        <p:spPr>
          <a:xfrm>
            <a:off x="170290" y="31113"/>
            <a:ext cx="11923644" cy="843531"/>
          </a:xfrm>
        </p:spPr>
        <p:txBody>
          <a:bodyPr>
            <a:noAutofit/>
          </a:bodyPr>
          <a:lstStyle/>
          <a:p>
            <a:r>
              <a:rPr lang="en-US" sz="3200" b="1" dirty="0">
                <a:solidFill>
                  <a:srgbClr val="7030A0"/>
                </a:solidFill>
              </a:rPr>
              <a:t>Q:	Find the element-node incidence matrix of the graph as shown in Figure given below</a:t>
            </a:r>
            <a:endParaRPr lang="th-TH" sz="3200" b="1" dirty="0">
              <a:solidFill>
                <a:srgbClr val="7030A0"/>
              </a:solidFill>
            </a:endParaRPr>
          </a:p>
        </p:txBody>
      </p:sp>
      <p:sp>
        <p:nvSpPr>
          <p:cNvPr id="4" name="Date Placeholder 3">
            <a:extLst>
              <a:ext uri="{FF2B5EF4-FFF2-40B4-BE49-F238E27FC236}">
                <a16:creationId xmlns:a16="http://schemas.microsoft.com/office/drawing/2014/main" id="{BB235414-54CF-4566-9B4F-649E24B5FA65}"/>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2C290FE-494E-4B25-BA83-DB75213E42B6}"/>
              </a:ext>
            </a:extLst>
          </p:cNvPr>
          <p:cNvSpPr>
            <a:spLocks noGrp="1"/>
          </p:cNvSpPr>
          <p:nvPr>
            <p:ph type="sldNum" sz="quarter" idx="12"/>
          </p:nvPr>
        </p:nvSpPr>
        <p:spPr/>
        <p:txBody>
          <a:bodyPr/>
          <a:lstStyle/>
          <a:p>
            <a:fld id="{33BCD95E-A428-4E8F-A603-A71E22D42A60}" type="slidenum">
              <a:rPr lang="th-TH" smtClean="0"/>
              <a:t>3</a:t>
            </a:fld>
            <a:endParaRPr lang="th-TH"/>
          </a:p>
        </p:txBody>
      </p:sp>
      <p:pic>
        <p:nvPicPr>
          <p:cNvPr id="6" name="Picture 5">
            <a:extLst>
              <a:ext uri="{FF2B5EF4-FFF2-40B4-BE49-F238E27FC236}">
                <a16:creationId xmlns:a16="http://schemas.microsoft.com/office/drawing/2014/main" id="{8F18B79D-E380-4FB6-A17A-507A718962DF}"/>
              </a:ext>
            </a:extLst>
          </p:cNvPr>
          <p:cNvPicPr>
            <a:picLocks noChangeAspect="1"/>
          </p:cNvPicPr>
          <p:nvPr/>
        </p:nvPicPr>
        <p:blipFill>
          <a:blip r:embed="rId2"/>
          <a:stretch>
            <a:fillRect/>
          </a:stretch>
        </p:blipFill>
        <p:spPr>
          <a:xfrm>
            <a:off x="170290" y="1051831"/>
            <a:ext cx="6309360" cy="2990110"/>
          </a:xfrm>
          <a:prstGeom prst="rect">
            <a:avLst/>
          </a:prstGeom>
        </p:spPr>
      </p:pic>
      <p:sp>
        <p:nvSpPr>
          <p:cNvPr id="7" name="TextBox 6">
            <a:extLst>
              <a:ext uri="{FF2B5EF4-FFF2-40B4-BE49-F238E27FC236}">
                <a16:creationId xmlns:a16="http://schemas.microsoft.com/office/drawing/2014/main" id="{37604808-C10A-467F-A7F8-1AABC948B027}"/>
              </a:ext>
            </a:extLst>
          </p:cNvPr>
          <p:cNvSpPr txBox="1"/>
          <p:nvPr/>
        </p:nvSpPr>
        <p:spPr>
          <a:xfrm>
            <a:off x="6602895" y="1558455"/>
            <a:ext cx="4015409" cy="523220"/>
          </a:xfrm>
          <a:prstGeom prst="rect">
            <a:avLst/>
          </a:prstGeom>
          <a:noFill/>
        </p:spPr>
        <p:txBody>
          <a:bodyPr wrap="square" rtlCol="0">
            <a:spAutoFit/>
          </a:bodyPr>
          <a:lstStyle/>
          <a:p>
            <a:r>
              <a:rPr lang="en-US" dirty="0"/>
              <a:t>Chapter 3 page NO 31</a:t>
            </a:r>
            <a:endParaRPr lang="th-TH" dirty="0"/>
          </a:p>
        </p:txBody>
      </p:sp>
      <p:sp>
        <p:nvSpPr>
          <p:cNvPr id="9" name="Rectangle 8">
            <a:extLst>
              <a:ext uri="{FF2B5EF4-FFF2-40B4-BE49-F238E27FC236}">
                <a16:creationId xmlns:a16="http://schemas.microsoft.com/office/drawing/2014/main" id="{DE09C696-DD7C-47F3-953A-4BE59EE0BF16}"/>
              </a:ext>
            </a:extLst>
          </p:cNvPr>
          <p:cNvSpPr/>
          <p:nvPr/>
        </p:nvSpPr>
        <p:spPr>
          <a:xfrm>
            <a:off x="79513" y="962108"/>
            <a:ext cx="9978887" cy="32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9">
            <a:extLst>
              <a:ext uri="{FF2B5EF4-FFF2-40B4-BE49-F238E27FC236}">
                <a16:creationId xmlns:a16="http://schemas.microsoft.com/office/drawing/2014/main" id="{CE7CA9F2-3CB7-486C-9E3E-9C0A4AFF43A9}"/>
              </a:ext>
            </a:extLst>
          </p:cNvPr>
          <p:cNvSpPr/>
          <p:nvPr/>
        </p:nvSpPr>
        <p:spPr>
          <a:xfrm>
            <a:off x="4643562" y="4396317"/>
            <a:ext cx="6567777" cy="24305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4B8F5564-D6AA-47DD-8283-FAE2EEAD991B}"/>
              </a:ext>
            </a:extLst>
          </p:cNvPr>
          <p:cNvPicPr>
            <a:picLocks noChangeAspect="1"/>
          </p:cNvPicPr>
          <p:nvPr/>
        </p:nvPicPr>
        <p:blipFill>
          <a:blip r:embed="rId3"/>
          <a:stretch>
            <a:fillRect/>
          </a:stretch>
        </p:blipFill>
        <p:spPr>
          <a:xfrm>
            <a:off x="4925170" y="4466933"/>
            <a:ext cx="5760720" cy="2289337"/>
          </a:xfrm>
          <a:prstGeom prst="rect">
            <a:avLst/>
          </a:prstGeom>
        </p:spPr>
      </p:pic>
    </p:spTree>
    <p:extLst>
      <p:ext uri="{BB962C8B-B14F-4D97-AF65-F5344CB8AC3E}">
        <p14:creationId xmlns:p14="http://schemas.microsoft.com/office/powerpoint/2010/main" val="7754904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659D7-CD53-4938-87BF-BA0C14959EE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668F666-563C-41D6-9DCF-8150B1788418}"/>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5C16D463-FFDE-43C3-805A-62C8DAD58073}"/>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1D7570AC-980D-44E1-AE39-7DD8E99D73A1}"/>
              </a:ext>
            </a:extLst>
          </p:cNvPr>
          <p:cNvSpPr>
            <a:spLocks noGrp="1"/>
          </p:cNvSpPr>
          <p:nvPr>
            <p:ph type="sldNum" sz="quarter" idx="12"/>
          </p:nvPr>
        </p:nvSpPr>
        <p:spPr/>
        <p:txBody>
          <a:bodyPr/>
          <a:lstStyle/>
          <a:p>
            <a:fld id="{33BCD95E-A428-4E8F-A603-A71E22D42A60}" type="slidenum">
              <a:rPr lang="th-TH" smtClean="0"/>
              <a:t>30</a:t>
            </a:fld>
            <a:endParaRPr lang="th-TH"/>
          </a:p>
        </p:txBody>
      </p:sp>
      <p:pic>
        <p:nvPicPr>
          <p:cNvPr id="6" name="Picture 5">
            <a:extLst>
              <a:ext uri="{FF2B5EF4-FFF2-40B4-BE49-F238E27FC236}">
                <a16:creationId xmlns:a16="http://schemas.microsoft.com/office/drawing/2014/main" id="{5C151FEB-E355-44E6-9054-65A7CF82B013}"/>
              </a:ext>
            </a:extLst>
          </p:cNvPr>
          <p:cNvPicPr>
            <a:picLocks noChangeAspect="1"/>
          </p:cNvPicPr>
          <p:nvPr/>
        </p:nvPicPr>
        <p:blipFill>
          <a:blip r:embed="rId2"/>
          <a:stretch>
            <a:fillRect/>
          </a:stretch>
        </p:blipFill>
        <p:spPr>
          <a:xfrm>
            <a:off x="1257300" y="404812"/>
            <a:ext cx="9677400" cy="6048375"/>
          </a:xfrm>
          <a:prstGeom prst="rect">
            <a:avLst/>
          </a:prstGeom>
        </p:spPr>
      </p:pic>
    </p:spTree>
    <p:extLst>
      <p:ext uri="{BB962C8B-B14F-4D97-AF65-F5344CB8AC3E}">
        <p14:creationId xmlns:p14="http://schemas.microsoft.com/office/powerpoint/2010/main" val="982063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492DF-844A-44C6-B934-FE10D55D691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63F8ED04-15A9-41C4-BD48-ECFCB6F2E4AE}"/>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B3358509-C20F-4F5B-8E09-97A8B8F57268}"/>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8F919FA-3D02-42FD-86FF-8A764C1D6B82}"/>
              </a:ext>
            </a:extLst>
          </p:cNvPr>
          <p:cNvSpPr>
            <a:spLocks noGrp="1"/>
          </p:cNvSpPr>
          <p:nvPr>
            <p:ph type="sldNum" sz="quarter" idx="12"/>
          </p:nvPr>
        </p:nvSpPr>
        <p:spPr/>
        <p:txBody>
          <a:bodyPr/>
          <a:lstStyle/>
          <a:p>
            <a:fld id="{33BCD95E-A428-4E8F-A603-A71E22D42A60}" type="slidenum">
              <a:rPr lang="th-TH" smtClean="0"/>
              <a:t>31</a:t>
            </a:fld>
            <a:endParaRPr lang="th-TH"/>
          </a:p>
        </p:txBody>
      </p:sp>
      <p:pic>
        <p:nvPicPr>
          <p:cNvPr id="6" name="Picture 5">
            <a:extLst>
              <a:ext uri="{FF2B5EF4-FFF2-40B4-BE49-F238E27FC236}">
                <a16:creationId xmlns:a16="http://schemas.microsoft.com/office/drawing/2014/main" id="{A3F67A3E-A97A-4B9B-8682-BF10AA46AFA6}"/>
              </a:ext>
            </a:extLst>
          </p:cNvPr>
          <p:cNvPicPr>
            <a:picLocks noChangeAspect="1"/>
          </p:cNvPicPr>
          <p:nvPr/>
        </p:nvPicPr>
        <p:blipFill>
          <a:blip r:embed="rId2"/>
          <a:stretch>
            <a:fillRect/>
          </a:stretch>
        </p:blipFill>
        <p:spPr>
          <a:xfrm>
            <a:off x="862012" y="104775"/>
            <a:ext cx="10467975" cy="6648450"/>
          </a:xfrm>
          <a:prstGeom prst="rect">
            <a:avLst/>
          </a:prstGeom>
        </p:spPr>
      </p:pic>
    </p:spTree>
    <p:extLst>
      <p:ext uri="{BB962C8B-B14F-4D97-AF65-F5344CB8AC3E}">
        <p14:creationId xmlns:p14="http://schemas.microsoft.com/office/powerpoint/2010/main" val="4140163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C33A-681C-4F02-A710-2581CA78564C}"/>
              </a:ext>
            </a:extLst>
          </p:cNvPr>
          <p:cNvSpPr>
            <a:spLocks noGrp="1"/>
          </p:cNvSpPr>
          <p:nvPr>
            <p:ph type="title"/>
          </p:nvPr>
        </p:nvSpPr>
        <p:spPr/>
        <p:txBody>
          <a:bodyPr/>
          <a:lstStyle/>
          <a:p>
            <a:endParaRPr lang="th-TH"/>
          </a:p>
        </p:txBody>
      </p:sp>
      <p:pic>
        <p:nvPicPr>
          <p:cNvPr id="8" name="Content Placeholder 7">
            <a:extLst>
              <a:ext uri="{FF2B5EF4-FFF2-40B4-BE49-F238E27FC236}">
                <a16:creationId xmlns:a16="http://schemas.microsoft.com/office/drawing/2014/main" id="{D1079808-2D3C-4047-B55D-9A52956A5241}"/>
              </a:ext>
            </a:extLst>
          </p:cNvPr>
          <p:cNvPicPr>
            <a:picLocks noGrp="1" noChangeAspect="1"/>
          </p:cNvPicPr>
          <p:nvPr>
            <p:ph idx="1"/>
          </p:nvPr>
        </p:nvPicPr>
        <p:blipFill>
          <a:blip r:embed="rId2"/>
          <a:stretch>
            <a:fillRect/>
          </a:stretch>
        </p:blipFill>
        <p:spPr>
          <a:xfrm>
            <a:off x="6884214" y="666749"/>
            <a:ext cx="4848225" cy="2905125"/>
          </a:xfrm>
          <a:prstGeom prst="rect">
            <a:avLst/>
          </a:prstGeom>
        </p:spPr>
      </p:pic>
      <p:sp>
        <p:nvSpPr>
          <p:cNvPr id="4" name="Date Placeholder 3">
            <a:extLst>
              <a:ext uri="{FF2B5EF4-FFF2-40B4-BE49-F238E27FC236}">
                <a16:creationId xmlns:a16="http://schemas.microsoft.com/office/drawing/2014/main" id="{71759A46-5239-463C-9B93-785490456C27}"/>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CFC9D04-0332-486C-A33E-AED6B2FF2C36}"/>
              </a:ext>
            </a:extLst>
          </p:cNvPr>
          <p:cNvSpPr>
            <a:spLocks noGrp="1"/>
          </p:cNvSpPr>
          <p:nvPr>
            <p:ph type="sldNum" sz="quarter" idx="12"/>
          </p:nvPr>
        </p:nvSpPr>
        <p:spPr/>
        <p:txBody>
          <a:bodyPr/>
          <a:lstStyle/>
          <a:p>
            <a:fld id="{33BCD95E-A428-4E8F-A603-A71E22D42A60}" type="slidenum">
              <a:rPr lang="th-TH" smtClean="0"/>
              <a:t>32</a:t>
            </a:fld>
            <a:endParaRPr lang="th-TH"/>
          </a:p>
        </p:txBody>
      </p:sp>
      <p:pic>
        <p:nvPicPr>
          <p:cNvPr id="6" name="Picture 5">
            <a:extLst>
              <a:ext uri="{FF2B5EF4-FFF2-40B4-BE49-F238E27FC236}">
                <a16:creationId xmlns:a16="http://schemas.microsoft.com/office/drawing/2014/main" id="{1FB55651-825D-47BD-9E2C-34C700A85B2D}"/>
              </a:ext>
            </a:extLst>
          </p:cNvPr>
          <p:cNvPicPr>
            <a:picLocks noChangeAspect="1"/>
          </p:cNvPicPr>
          <p:nvPr/>
        </p:nvPicPr>
        <p:blipFill>
          <a:blip r:embed="rId3"/>
          <a:stretch>
            <a:fillRect/>
          </a:stretch>
        </p:blipFill>
        <p:spPr>
          <a:xfrm>
            <a:off x="0" y="761295"/>
            <a:ext cx="7896225" cy="4524375"/>
          </a:xfrm>
          <a:prstGeom prst="rect">
            <a:avLst/>
          </a:prstGeom>
        </p:spPr>
      </p:pic>
      <p:pic>
        <p:nvPicPr>
          <p:cNvPr id="7" name="Picture 6">
            <a:extLst>
              <a:ext uri="{FF2B5EF4-FFF2-40B4-BE49-F238E27FC236}">
                <a16:creationId xmlns:a16="http://schemas.microsoft.com/office/drawing/2014/main" id="{44FEFE32-19F6-4C27-A4D6-6EEB73FC7810}"/>
              </a:ext>
            </a:extLst>
          </p:cNvPr>
          <p:cNvPicPr>
            <a:picLocks noChangeAspect="1"/>
          </p:cNvPicPr>
          <p:nvPr/>
        </p:nvPicPr>
        <p:blipFill>
          <a:blip r:embed="rId4"/>
          <a:stretch>
            <a:fillRect/>
          </a:stretch>
        </p:blipFill>
        <p:spPr>
          <a:xfrm>
            <a:off x="8030404" y="2119312"/>
            <a:ext cx="4400550" cy="2619375"/>
          </a:xfrm>
          <a:prstGeom prst="rect">
            <a:avLst/>
          </a:prstGeom>
        </p:spPr>
      </p:pic>
    </p:spTree>
    <p:extLst>
      <p:ext uri="{BB962C8B-B14F-4D97-AF65-F5344CB8AC3E}">
        <p14:creationId xmlns:p14="http://schemas.microsoft.com/office/powerpoint/2010/main" val="34236329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07FBA-D357-45BD-B65A-A5CD1C83D04A}"/>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8BC3BBF-7516-4964-B746-C08CB787E71F}"/>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B43A702B-D210-4650-999B-A3BE5289E509}"/>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F92AB0A-3937-4781-97D9-C37E45B86A0B}"/>
              </a:ext>
            </a:extLst>
          </p:cNvPr>
          <p:cNvSpPr>
            <a:spLocks noGrp="1"/>
          </p:cNvSpPr>
          <p:nvPr>
            <p:ph type="sldNum" sz="quarter" idx="12"/>
          </p:nvPr>
        </p:nvSpPr>
        <p:spPr/>
        <p:txBody>
          <a:bodyPr/>
          <a:lstStyle/>
          <a:p>
            <a:fld id="{33BCD95E-A428-4E8F-A603-A71E22D42A60}" type="slidenum">
              <a:rPr lang="th-TH" smtClean="0"/>
              <a:t>33</a:t>
            </a:fld>
            <a:endParaRPr lang="th-TH"/>
          </a:p>
        </p:txBody>
      </p:sp>
      <p:pic>
        <p:nvPicPr>
          <p:cNvPr id="6" name="Picture 5">
            <a:extLst>
              <a:ext uri="{FF2B5EF4-FFF2-40B4-BE49-F238E27FC236}">
                <a16:creationId xmlns:a16="http://schemas.microsoft.com/office/drawing/2014/main" id="{22F1D4AF-1465-4084-A74A-3FBE6704C9E3}"/>
              </a:ext>
            </a:extLst>
          </p:cNvPr>
          <p:cNvPicPr>
            <a:picLocks noChangeAspect="1"/>
          </p:cNvPicPr>
          <p:nvPr/>
        </p:nvPicPr>
        <p:blipFill>
          <a:blip r:embed="rId2"/>
          <a:stretch>
            <a:fillRect/>
          </a:stretch>
        </p:blipFill>
        <p:spPr>
          <a:xfrm>
            <a:off x="1304925" y="566737"/>
            <a:ext cx="9582150" cy="5724525"/>
          </a:xfrm>
          <a:prstGeom prst="rect">
            <a:avLst/>
          </a:prstGeom>
        </p:spPr>
      </p:pic>
      <p:pic>
        <p:nvPicPr>
          <p:cNvPr id="7" name="Picture 6">
            <a:extLst>
              <a:ext uri="{FF2B5EF4-FFF2-40B4-BE49-F238E27FC236}">
                <a16:creationId xmlns:a16="http://schemas.microsoft.com/office/drawing/2014/main" id="{DF14FEE7-A00C-4D87-A133-081A0A28AC44}"/>
              </a:ext>
            </a:extLst>
          </p:cNvPr>
          <p:cNvPicPr>
            <a:picLocks noChangeAspect="1"/>
          </p:cNvPicPr>
          <p:nvPr/>
        </p:nvPicPr>
        <p:blipFill>
          <a:blip r:embed="rId3"/>
          <a:stretch>
            <a:fillRect/>
          </a:stretch>
        </p:blipFill>
        <p:spPr>
          <a:xfrm>
            <a:off x="2062162" y="5100637"/>
            <a:ext cx="9058275" cy="2876550"/>
          </a:xfrm>
          <a:prstGeom prst="rect">
            <a:avLst/>
          </a:prstGeom>
        </p:spPr>
      </p:pic>
    </p:spTree>
    <p:extLst>
      <p:ext uri="{BB962C8B-B14F-4D97-AF65-F5344CB8AC3E}">
        <p14:creationId xmlns:p14="http://schemas.microsoft.com/office/powerpoint/2010/main" val="4258849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26E049-D09A-4490-9DBE-7DFFE17123F5}"/>
              </a:ext>
            </a:extLst>
          </p:cNvPr>
          <p:cNvPicPr>
            <a:picLocks noChangeAspect="1"/>
          </p:cNvPicPr>
          <p:nvPr/>
        </p:nvPicPr>
        <p:blipFill>
          <a:blip r:embed="rId2"/>
          <a:stretch>
            <a:fillRect/>
          </a:stretch>
        </p:blipFill>
        <p:spPr>
          <a:xfrm>
            <a:off x="738187" y="152400"/>
            <a:ext cx="10715625" cy="6553200"/>
          </a:xfrm>
          <a:prstGeom prst="rect">
            <a:avLst/>
          </a:prstGeom>
        </p:spPr>
      </p:pic>
    </p:spTree>
    <p:extLst>
      <p:ext uri="{BB962C8B-B14F-4D97-AF65-F5344CB8AC3E}">
        <p14:creationId xmlns:p14="http://schemas.microsoft.com/office/powerpoint/2010/main" val="2228001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7EDBE-6D5E-48B2-84C7-39AD15A5594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BC50260-FBD1-4BC2-AF41-339FBB6CC982}"/>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F2F19343-F044-4030-94EF-97DB7C607981}"/>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4246339-6AE7-4FFE-9538-3E07B99E13BD}"/>
              </a:ext>
            </a:extLst>
          </p:cNvPr>
          <p:cNvSpPr>
            <a:spLocks noGrp="1"/>
          </p:cNvSpPr>
          <p:nvPr>
            <p:ph type="sldNum" sz="quarter" idx="12"/>
          </p:nvPr>
        </p:nvSpPr>
        <p:spPr/>
        <p:txBody>
          <a:bodyPr/>
          <a:lstStyle/>
          <a:p>
            <a:fld id="{33BCD95E-A428-4E8F-A603-A71E22D42A60}" type="slidenum">
              <a:rPr lang="th-TH" smtClean="0"/>
              <a:t>35</a:t>
            </a:fld>
            <a:endParaRPr lang="th-TH"/>
          </a:p>
        </p:txBody>
      </p:sp>
      <p:pic>
        <p:nvPicPr>
          <p:cNvPr id="6" name="Picture 5">
            <a:extLst>
              <a:ext uri="{FF2B5EF4-FFF2-40B4-BE49-F238E27FC236}">
                <a16:creationId xmlns:a16="http://schemas.microsoft.com/office/drawing/2014/main" id="{4E385327-4F1F-4773-825D-E16508806922}"/>
              </a:ext>
            </a:extLst>
          </p:cNvPr>
          <p:cNvPicPr>
            <a:picLocks noChangeAspect="1"/>
          </p:cNvPicPr>
          <p:nvPr/>
        </p:nvPicPr>
        <p:blipFill>
          <a:blip r:embed="rId2"/>
          <a:stretch>
            <a:fillRect/>
          </a:stretch>
        </p:blipFill>
        <p:spPr>
          <a:xfrm>
            <a:off x="2019300" y="195262"/>
            <a:ext cx="8153400" cy="6467475"/>
          </a:xfrm>
          <a:prstGeom prst="rect">
            <a:avLst/>
          </a:prstGeom>
        </p:spPr>
      </p:pic>
    </p:spTree>
    <p:extLst>
      <p:ext uri="{BB962C8B-B14F-4D97-AF65-F5344CB8AC3E}">
        <p14:creationId xmlns:p14="http://schemas.microsoft.com/office/powerpoint/2010/main" val="1622126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20568-EA4C-4D59-B099-89A205135215}"/>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4BD9324-BC69-4D4C-BD0C-B126E9291634}"/>
              </a:ext>
            </a:extLst>
          </p:cNvPr>
          <p:cNvSpPr>
            <a:spLocks noGrp="1"/>
          </p:cNvSpPr>
          <p:nvPr>
            <p:ph idx="1"/>
          </p:nvPr>
        </p:nvSpPr>
        <p:spPr/>
        <p:txBody>
          <a:bodyPr/>
          <a:lstStyle/>
          <a:p>
            <a:r>
              <a:rPr lang="en-US" dirty="0"/>
              <a:t>Any number possible trees than that combination of </a:t>
            </a:r>
            <a:r>
              <a:rPr lang="en-US" dirty="0" err="1"/>
              <a:t>tieset</a:t>
            </a:r>
            <a:r>
              <a:rPr lang="en-US" dirty="0"/>
              <a:t> and </a:t>
            </a:r>
            <a:r>
              <a:rPr lang="en-US" dirty="0" err="1"/>
              <a:t>cutset</a:t>
            </a:r>
            <a:r>
              <a:rPr lang="en-US" dirty="0"/>
              <a:t> matrix we can build</a:t>
            </a:r>
          </a:p>
          <a:p>
            <a:r>
              <a:rPr lang="en-US" dirty="0"/>
              <a:t>If our possible trees are 3 than possible </a:t>
            </a:r>
            <a:r>
              <a:rPr lang="en-US" dirty="0" err="1"/>
              <a:t>cutset</a:t>
            </a:r>
            <a:r>
              <a:rPr lang="en-US" dirty="0"/>
              <a:t> and </a:t>
            </a:r>
            <a:r>
              <a:rPr lang="en-US" dirty="0" err="1"/>
              <a:t>tieset</a:t>
            </a:r>
            <a:r>
              <a:rPr lang="en-US" dirty="0"/>
              <a:t> matrix are also three.</a:t>
            </a:r>
          </a:p>
          <a:p>
            <a:r>
              <a:rPr lang="en-US" dirty="0"/>
              <a:t>Told you that make cut set of tree of 1, 5 and 6 branches</a:t>
            </a:r>
            <a:endParaRPr lang="th-TH" dirty="0"/>
          </a:p>
        </p:txBody>
      </p:sp>
      <p:sp>
        <p:nvSpPr>
          <p:cNvPr id="4" name="Date Placeholder 3">
            <a:extLst>
              <a:ext uri="{FF2B5EF4-FFF2-40B4-BE49-F238E27FC236}">
                <a16:creationId xmlns:a16="http://schemas.microsoft.com/office/drawing/2014/main" id="{CA12F972-3DA7-4303-8B74-BE0B1FE1B8BF}"/>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A19B0A58-F525-4741-B20D-72D770274DA6}"/>
              </a:ext>
            </a:extLst>
          </p:cNvPr>
          <p:cNvSpPr>
            <a:spLocks noGrp="1"/>
          </p:cNvSpPr>
          <p:nvPr>
            <p:ph type="sldNum" sz="quarter" idx="12"/>
          </p:nvPr>
        </p:nvSpPr>
        <p:spPr/>
        <p:txBody>
          <a:bodyPr/>
          <a:lstStyle/>
          <a:p>
            <a:fld id="{33BCD95E-A428-4E8F-A603-A71E22D42A60}" type="slidenum">
              <a:rPr lang="th-TH" smtClean="0"/>
              <a:t>36</a:t>
            </a:fld>
            <a:endParaRPr lang="th-TH"/>
          </a:p>
        </p:txBody>
      </p:sp>
    </p:spTree>
    <p:extLst>
      <p:ext uri="{BB962C8B-B14F-4D97-AF65-F5344CB8AC3E}">
        <p14:creationId xmlns:p14="http://schemas.microsoft.com/office/powerpoint/2010/main" val="2657691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1C25-6F8D-48F5-888F-C34D3442EEA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F386D37-A732-468F-893C-7C5A9483559C}"/>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539BF9BC-2400-44F3-A750-60A5E9249EBE}"/>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6179DD2B-1277-46D8-971E-9055201D9119}"/>
              </a:ext>
            </a:extLst>
          </p:cNvPr>
          <p:cNvSpPr>
            <a:spLocks noGrp="1"/>
          </p:cNvSpPr>
          <p:nvPr>
            <p:ph type="sldNum" sz="quarter" idx="12"/>
          </p:nvPr>
        </p:nvSpPr>
        <p:spPr/>
        <p:txBody>
          <a:bodyPr/>
          <a:lstStyle/>
          <a:p>
            <a:fld id="{33BCD95E-A428-4E8F-A603-A71E22D42A60}" type="slidenum">
              <a:rPr lang="th-TH" smtClean="0"/>
              <a:t>37</a:t>
            </a:fld>
            <a:endParaRPr lang="th-TH"/>
          </a:p>
        </p:txBody>
      </p:sp>
      <p:pic>
        <p:nvPicPr>
          <p:cNvPr id="6" name="Picture 5">
            <a:extLst>
              <a:ext uri="{FF2B5EF4-FFF2-40B4-BE49-F238E27FC236}">
                <a16:creationId xmlns:a16="http://schemas.microsoft.com/office/drawing/2014/main" id="{DD363436-3E38-49B8-AFEF-C63FE47F51C2}"/>
              </a:ext>
            </a:extLst>
          </p:cNvPr>
          <p:cNvPicPr>
            <a:picLocks noChangeAspect="1"/>
          </p:cNvPicPr>
          <p:nvPr/>
        </p:nvPicPr>
        <p:blipFill>
          <a:blip r:embed="rId2"/>
          <a:stretch>
            <a:fillRect/>
          </a:stretch>
        </p:blipFill>
        <p:spPr>
          <a:xfrm>
            <a:off x="1826809" y="0"/>
            <a:ext cx="8538381" cy="6858000"/>
          </a:xfrm>
          <a:prstGeom prst="rect">
            <a:avLst/>
          </a:prstGeom>
        </p:spPr>
      </p:pic>
    </p:spTree>
    <p:extLst>
      <p:ext uri="{BB962C8B-B14F-4D97-AF65-F5344CB8AC3E}">
        <p14:creationId xmlns:p14="http://schemas.microsoft.com/office/powerpoint/2010/main" val="163618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3FE53-9A66-4BAB-815F-9B0AF7F16CE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CC09A1A-D30F-47CF-B70E-32BD28673027}"/>
              </a:ext>
            </a:extLst>
          </p:cNvPr>
          <p:cNvSpPr>
            <a:spLocks noGrp="1"/>
          </p:cNvSpPr>
          <p:nvPr>
            <p:ph idx="1"/>
          </p:nvPr>
        </p:nvSpPr>
        <p:spPr/>
        <p:txBody>
          <a:bodyPr/>
          <a:lstStyle/>
          <a:p>
            <a:r>
              <a:rPr lang="en-US" dirty="0"/>
              <a:t>Branches denoted as a columns same as Incidence matrix</a:t>
            </a:r>
          </a:p>
          <a:p>
            <a:r>
              <a:rPr lang="en-US" dirty="0"/>
              <a:t>Rows are denoted as Tieset or </a:t>
            </a:r>
            <a:r>
              <a:rPr lang="en-US" dirty="0" err="1"/>
              <a:t>Cutset</a:t>
            </a:r>
            <a:endParaRPr lang="th-TH" dirty="0"/>
          </a:p>
        </p:txBody>
      </p:sp>
      <p:sp>
        <p:nvSpPr>
          <p:cNvPr id="4" name="Date Placeholder 3">
            <a:extLst>
              <a:ext uri="{FF2B5EF4-FFF2-40B4-BE49-F238E27FC236}">
                <a16:creationId xmlns:a16="http://schemas.microsoft.com/office/drawing/2014/main" id="{299BBA7F-8BB8-4FE3-92C2-CE35624C0DFE}"/>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175319A-0298-465E-A5F9-BC2646A161D1}"/>
              </a:ext>
            </a:extLst>
          </p:cNvPr>
          <p:cNvSpPr>
            <a:spLocks noGrp="1"/>
          </p:cNvSpPr>
          <p:nvPr>
            <p:ph type="sldNum" sz="quarter" idx="12"/>
          </p:nvPr>
        </p:nvSpPr>
        <p:spPr/>
        <p:txBody>
          <a:bodyPr/>
          <a:lstStyle/>
          <a:p>
            <a:fld id="{33BCD95E-A428-4E8F-A603-A71E22D42A60}" type="slidenum">
              <a:rPr lang="th-TH" smtClean="0"/>
              <a:t>38</a:t>
            </a:fld>
            <a:endParaRPr lang="th-TH"/>
          </a:p>
        </p:txBody>
      </p:sp>
    </p:spTree>
    <p:extLst>
      <p:ext uri="{BB962C8B-B14F-4D97-AF65-F5344CB8AC3E}">
        <p14:creationId xmlns:p14="http://schemas.microsoft.com/office/powerpoint/2010/main" val="162182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58F9-700B-4466-BCAD-83E1A515CA4E}"/>
              </a:ext>
            </a:extLst>
          </p:cNvPr>
          <p:cNvSpPr>
            <a:spLocks noGrp="1"/>
          </p:cNvSpPr>
          <p:nvPr>
            <p:ph type="title"/>
          </p:nvPr>
        </p:nvSpPr>
        <p:spPr/>
        <p:txBody>
          <a:bodyPr/>
          <a:lstStyle/>
          <a:p>
            <a:r>
              <a:rPr lang="en-US" dirty="0"/>
              <a:t>Tieset</a:t>
            </a:r>
            <a:endParaRPr lang="th-TH" dirty="0"/>
          </a:p>
        </p:txBody>
      </p:sp>
      <p:sp>
        <p:nvSpPr>
          <p:cNvPr id="3" name="Content Placeholder 2">
            <a:extLst>
              <a:ext uri="{FF2B5EF4-FFF2-40B4-BE49-F238E27FC236}">
                <a16:creationId xmlns:a16="http://schemas.microsoft.com/office/drawing/2014/main" id="{A21A83EB-5A33-47CF-BF79-51C098E6F2C0}"/>
              </a:ext>
            </a:extLst>
          </p:cNvPr>
          <p:cNvSpPr>
            <a:spLocks noGrp="1"/>
          </p:cNvSpPr>
          <p:nvPr>
            <p:ph idx="1"/>
          </p:nvPr>
        </p:nvSpPr>
        <p:spPr/>
        <p:txBody>
          <a:bodyPr/>
          <a:lstStyle/>
          <a:p>
            <a:r>
              <a:rPr lang="en-US" dirty="0" err="1"/>
              <a:t>Tiset</a:t>
            </a:r>
            <a:r>
              <a:rPr lang="en-US" dirty="0"/>
              <a:t> is a closed and </a:t>
            </a:r>
            <a:r>
              <a:rPr lang="en-US" dirty="0" err="1"/>
              <a:t>cotain</a:t>
            </a:r>
            <a:r>
              <a:rPr lang="en-US" dirty="0"/>
              <a:t> only one link is called Tieset</a:t>
            </a:r>
            <a:endParaRPr lang="th-TH" dirty="0"/>
          </a:p>
        </p:txBody>
      </p:sp>
      <p:sp>
        <p:nvSpPr>
          <p:cNvPr id="4" name="Date Placeholder 3">
            <a:extLst>
              <a:ext uri="{FF2B5EF4-FFF2-40B4-BE49-F238E27FC236}">
                <a16:creationId xmlns:a16="http://schemas.microsoft.com/office/drawing/2014/main" id="{CE3E4D63-AA0A-47AE-89AB-EB7BD16FA4E0}"/>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AF7546C0-B8D6-4F40-8164-500169882E30}"/>
              </a:ext>
            </a:extLst>
          </p:cNvPr>
          <p:cNvSpPr>
            <a:spLocks noGrp="1"/>
          </p:cNvSpPr>
          <p:nvPr>
            <p:ph type="sldNum" sz="quarter" idx="12"/>
          </p:nvPr>
        </p:nvSpPr>
        <p:spPr/>
        <p:txBody>
          <a:bodyPr/>
          <a:lstStyle/>
          <a:p>
            <a:fld id="{33BCD95E-A428-4E8F-A603-A71E22D42A60}" type="slidenum">
              <a:rPr lang="th-TH" smtClean="0"/>
              <a:t>39</a:t>
            </a:fld>
            <a:endParaRPr lang="th-TH"/>
          </a:p>
        </p:txBody>
      </p:sp>
      <p:pic>
        <p:nvPicPr>
          <p:cNvPr id="6" name="Picture 5">
            <a:extLst>
              <a:ext uri="{FF2B5EF4-FFF2-40B4-BE49-F238E27FC236}">
                <a16:creationId xmlns:a16="http://schemas.microsoft.com/office/drawing/2014/main" id="{6E7B64EA-53A9-43A9-BF78-6E5C00BAF763}"/>
              </a:ext>
            </a:extLst>
          </p:cNvPr>
          <p:cNvPicPr>
            <a:picLocks noChangeAspect="1"/>
          </p:cNvPicPr>
          <p:nvPr/>
        </p:nvPicPr>
        <p:blipFill>
          <a:blip r:embed="rId2"/>
          <a:stretch>
            <a:fillRect/>
          </a:stretch>
        </p:blipFill>
        <p:spPr>
          <a:xfrm>
            <a:off x="1142497" y="2743200"/>
            <a:ext cx="9907005" cy="4114800"/>
          </a:xfrm>
          <a:prstGeom prst="rect">
            <a:avLst/>
          </a:prstGeom>
        </p:spPr>
      </p:pic>
    </p:spTree>
    <p:extLst>
      <p:ext uri="{BB962C8B-B14F-4D97-AF65-F5344CB8AC3E}">
        <p14:creationId xmlns:p14="http://schemas.microsoft.com/office/powerpoint/2010/main" val="101344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D17006-3BD3-4F0A-BC29-D3B0B80C930C}"/>
              </a:ext>
            </a:extLst>
          </p:cNvPr>
          <p:cNvPicPr>
            <a:picLocks noChangeAspect="1"/>
          </p:cNvPicPr>
          <p:nvPr/>
        </p:nvPicPr>
        <p:blipFill>
          <a:blip r:embed="rId2"/>
          <a:stretch>
            <a:fillRect/>
          </a:stretch>
        </p:blipFill>
        <p:spPr>
          <a:xfrm>
            <a:off x="148550" y="2404397"/>
            <a:ext cx="2095560" cy="1737360"/>
          </a:xfrm>
          <a:prstGeom prst="rect">
            <a:avLst/>
          </a:prstGeom>
        </p:spPr>
      </p:pic>
      <p:pic>
        <p:nvPicPr>
          <p:cNvPr id="7" name="Picture 6">
            <a:extLst>
              <a:ext uri="{FF2B5EF4-FFF2-40B4-BE49-F238E27FC236}">
                <a16:creationId xmlns:a16="http://schemas.microsoft.com/office/drawing/2014/main" id="{02836F1E-3F31-47A1-9D1D-7F9CB1794F20}"/>
              </a:ext>
            </a:extLst>
          </p:cNvPr>
          <p:cNvPicPr>
            <a:picLocks noChangeAspect="1"/>
          </p:cNvPicPr>
          <p:nvPr/>
        </p:nvPicPr>
        <p:blipFill>
          <a:blip r:embed="rId3"/>
          <a:stretch>
            <a:fillRect/>
          </a:stretch>
        </p:blipFill>
        <p:spPr>
          <a:xfrm>
            <a:off x="4621589" y="2560320"/>
            <a:ext cx="1828047" cy="1737360"/>
          </a:xfrm>
          <a:prstGeom prst="rect">
            <a:avLst/>
          </a:prstGeom>
        </p:spPr>
      </p:pic>
      <p:sp>
        <p:nvSpPr>
          <p:cNvPr id="8" name="Title 1">
            <a:extLst>
              <a:ext uri="{FF2B5EF4-FFF2-40B4-BE49-F238E27FC236}">
                <a16:creationId xmlns:a16="http://schemas.microsoft.com/office/drawing/2014/main" id="{18047F8C-80CE-473D-B0B4-34B3C183D911}"/>
              </a:ext>
            </a:extLst>
          </p:cNvPr>
          <p:cNvSpPr>
            <a:spLocks noGrp="1"/>
          </p:cNvSpPr>
          <p:nvPr>
            <p:ph type="title"/>
          </p:nvPr>
        </p:nvSpPr>
        <p:spPr>
          <a:xfrm>
            <a:off x="82826" y="44416"/>
            <a:ext cx="10515600" cy="620836"/>
          </a:xfrm>
        </p:spPr>
        <p:txBody>
          <a:bodyPr>
            <a:noAutofit/>
          </a:bodyPr>
          <a:lstStyle/>
          <a:p>
            <a:r>
              <a:rPr lang="en-US" sz="3200" b="1" dirty="0">
                <a:solidFill>
                  <a:srgbClr val="7030A0"/>
                </a:solidFill>
              </a:rPr>
              <a:t>BUS INCIDENCE MATRIX A</a:t>
            </a:r>
            <a:endParaRPr lang="th-TH" sz="3200" b="1" dirty="0">
              <a:solidFill>
                <a:srgbClr val="7030A0"/>
              </a:solidFill>
            </a:endParaRPr>
          </a:p>
        </p:txBody>
      </p:sp>
      <p:pic>
        <p:nvPicPr>
          <p:cNvPr id="9" name="Picture 8">
            <a:extLst>
              <a:ext uri="{FF2B5EF4-FFF2-40B4-BE49-F238E27FC236}">
                <a16:creationId xmlns:a16="http://schemas.microsoft.com/office/drawing/2014/main" id="{C7349FBD-F837-4C77-A710-8AF68BC6D3B2}"/>
              </a:ext>
            </a:extLst>
          </p:cNvPr>
          <p:cNvPicPr>
            <a:picLocks noChangeAspect="1"/>
          </p:cNvPicPr>
          <p:nvPr/>
        </p:nvPicPr>
        <p:blipFill>
          <a:blip r:embed="rId4"/>
          <a:stretch>
            <a:fillRect/>
          </a:stretch>
        </p:blipFill>
        <p:spPr>
          <a:xfrm>
            <a:off x="6777530" y="2560320"/>
            <a:ext cx="1659612" cy="1737360"/>
          </a:xfrm>
          <a:prstGeom prst="rect">
            <a:avLst/>
          </a:prstGeom>
        </p:spPr>
      </p:pic>
      <p:sp>
        <p:nvSpPr>
          <p:cNvPr id="10" name="TextBox 9">
            <a:extLst>
              <a:ext uri="{FF2B5EF4-FFF2-40B4-BE49-F238E27FC236}">
                <a16:creationId xmlns:a16="http://schemas.microsoft.com/office/drawing/2014/main" id="{ECFD9631-9F92-4EC6-9670-8B5BF269D7A1}"/>
              </a:ext>
            </a:extLst>
          </p:cNvPr>
          <p:cNvSpPr txBox="1"/>
          <p:nvPr/>
        </p:nvSpPr>
        <p:spPr>
          <a:xfrm>
            <a:off x="2259496" y="3273077"/>
            <a:ext cx="6162260" cy="369332"/>
          </a:xfrm>
          <a:prstGeom prst="rect">
            <a:avLst/>
          </a:prstGeom>
          <a:noFill/>
        </p:spPr>
        <p:txBody>
          <a:bodyPr wrap="square" rtlCol="0">
            <a:spAutoFit/>
          </a:bodyPr>
          <a:lstStyle/>
          <a:p>
            <a:r>
              <a:rPr lang="en-US" sz="1800" dirty="0"/>
              <a:t>Node Incidence Matrix =                                     = </a:t>
            </a:r>
            <a:endParaRPr lang="th-TH" sz="1800" dirty="0"/>
          </a:p>
        </p:txBody>
      </p:sp>
      <p:sp>
        <p:nvSpPr>
          <p:cNvPr id="12" name="TextBox 11">
            <a:extLst>
              <a:ext uri="{FF2B5EF4-FFF2-40B4-BE49-F238E27FC236}">
                <a16:creationId xmlns:a16="http://schemas.microsoft.com/office/drawing/2014/main" id="{38EEAB54-0452-451B-96B6-77A1B29FAB7F}"/>
              </a:ext>
            </a:extLst>
          </p:cNvPr>
          <p:cNvSpPr txBox="1"/>
          <p:nvPr/>
        </p:nvSpPr>
        <p:spPr>
          <a:xfrm>
            <a:off x="296187" y="564543"/>
            <a:ext cx="11599626" cy="1323439"/>
          </a:xfrm>
          <a:prstGeom prst="rect">
            <a:avLst/>
          </a:prstGeom>
          <a:noFill/>
        </p:spPr>
        <p:txBody>
          <a:bodyPr wrap="square" rtlCol="0">
            <a:spAutoFit/>
          </a:bodyPr>
          <a:lstStyle/>
          <a:p>
            <a:pPr algn="just"/>
            <a:r>
              <a:rPr lang="en-US" sz="2000" dirty="0"/>
              <a:t>Any node of a connected graph can be selected as the reference node. Then, the variables of other nodes, referred to as buses, can be measured with respect to the assigned reference. The matrix obtained from A</a:t>
            </a:r>
            <a:r>
              <a:rPr lang="en-US" sz="2000" baseline="30000" dirty="0"/>
              <a:t>^ </a:t>
            </a:r>
            <a:r>
              <a:rPr lang="en-US" sz="2000" dirty="0"/>
              <a:t> by deleting the column corresponding to the reference node is the element-bus incidence matrix A, which will be called the bus incidence matrix. The dimension of this matrix is e x (n-1).</a:t>
            </a:r>
            <a:endParaRPr lang="th-TH" sz="2000" dirty="0"/>
          </a:p>
        </p:txBody>
      </p:sp>
      <p:pic>
        <p:nvPicPr>
          <p:cNvPr id="13" name="Picture 12">
            <a:extLst>
              <a:ext uri="{FF2B5EF4-FFF2-40B4-BE49-F238E27FC236}">
                <a16:creationId xmlns:a16="http://schemas.microsoft.com/office/drawing/2014/main" id="{F6ABCE6D-1841-4A1D-A668-A07EF6D60EDD}"/>
              </a:ext>
            </a:extLst>
          </p:cNvPr>
          <p:cNvPicPr>
            <a:picLocks noChangeAspect="1"/>
          </p:cNvPicPr>
          <p:nvPr/>
        </p:nvPicPr>
        <p:blipFill>
          <a:blip r:embed="rId5"/>
          <a:stretch>
            <a:fillRect/>
          </a:stretch>
        </p:blipFill>
        <p:spPr>
          <a:xfrm>
            <a:off x="5444030" y="4428876"/>
            <a:ext cx="2667000" cy="2266553"/>
          </a:xfrm>
          <a:prstGeom prst="rect">
            <a:avLst/>
          </a:prstGeom>
        </p:spPr>
      </p:pic>
      <p:sp>
        <p:nvSpPr>
          <p:cNvPr id="14" name="Rectangle 13">
            <a:extLst>
              <a:ext uri="{FF2B5EF4-FFF2-40B4-BE49-F238E27FC236}">
                <a16:creationId xmlns:a16="http://schemas.microsoft.com/office/drawing/2014/main" id="{CE18B10A-4F07-4F6F-82B3-1EE719445A4F}"/>
              </a:ext>
            </a:extLst>
          </p:cNvPr>
          <p:cNvSpPr/>
          <p:nvPr/>
        </p:nvSpPr>
        <p:spPr>
          <a:xfrm>
            <a:off x="2015030" y="5374998"/>
            <a:ext cx="6096000" cy="400110"/>
          </a:xfrm>
          <a:prstGeom prst="rect">
            <a:avLst/>
          </a:prstGeom>
        </p:spPr>
        <p:txBody>
          <a:bodyPr>
            <a:spAutoFit/>
          </a:bodyPr>
          <a:lstStyle/>
          <a:p>
            <a:r>
              <a:rPr lang="en-US" sz="2000" dirty="0"/>
              <a:t>Bus Incidence Matrix =  A</a:t>
            </a:r>
            <a:endParaRPr lang="th-TH" sz="2000" dirty="0"/>
          </a:p>
        </p:txBody>
      </p:sp>
      <p:cxnSp>
        <p:nvCxnSpPr>
          <p:cNvPr id="17" name="Straight Connector 16">
            <a:extLst>
              <a:ext uri="{FF2B5EF4-FFF2-40B4-BE49-F238E27FC236}">
                <a16:creationId xmlns:a16="http://schemas.microsoft.com/office/drawing/2014/main" id="{250DC707-48CE-47EE-8743-76A606436DCD}"/>
              </a:ext>
            </a:extLst>
          </p:cNvPr>
          <p:cNvCxnSpPr/>
          <p:nvPr/>
        </p:nvCxnSpPr>
        <p:spPr>
          <a:xfrm>
            <a:off x="5414471" y="4875650"/>
            <a:ext cx="2767421" cy="0"/>
          </a:xfrm>
          <a:prstGeom prst="line">
            <a:avLst/>
          </a:prstGeom>
          <a:ln w="28575">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CE46AD-2491-496D-B138-7314613182AE}"/>
              </a:ext>
            </a:extLst>
          </p:cNvPr>
          <p:cNvCxnSpPr/>
          <p:nvPr/>
        </p:nvCxnSpPr>
        <p:spPr>
          <a:xfrm>
            <a:off x="5788550" y="4532243"/>
            <a:ext cx="0" cy="2091194"/>
          </a:xfrm>
          <a:prstGeom prst="line">
            <a:avLst/>
          </a:prstGeom>
          <a:ln w="28575">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DCEACB1-CD00-4726-B454-20AFD68948C3}"/>
              </a:ext>
            </a:extLst>
          </p:cNvPr>
          <p:cNvSpPr/>
          <p:nvPr/>
        </p:nvSpPr>
        <p:spPr>
          <a:xfrm>
            <a:off x="8827115" y="2174011"/>
            <a:ext cx="2968487" cy="646331"/>
          </a:xfrm>
          <a:prstGeom prst="rect">
            <a:avLst/>
          </a:prstGeom>
        </p:spPr>
        <p:txBody>
          <a:bodyPr wrap="square">
            <a:spAutoFit/>
          </a:bodyPr>
          <a:lstStyle/>
          <a:p>
            <a:r>
              <a:rPr lang="en-US" sz="1800" dirty="0"/>
              <a:t>The dimension of this matrix is e x (n-1) = 6 x (4-1) = 6 x 3.</a:t>
            </a:r>
          </a:p>
        </p:txBody>
      </p:sp>
    </p:spTree>
    <p:extLst>
      <p:ext uri="{BB962C8B-B14F-4D97-AF65-F5344CB8AC3E}">
        <p14:creationId xmlns:p14="http://schemas.microsoft.com/office/powerpoint/2010/main" val="1837651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B351-4F35-4B8D-9F10-E258C784B88C}"/>
              </a:ext>
            </a:extLst>
          </p:cNvPr>
          <p:cNvSpPr>
            <a:spLocks noGrp="1"/>
          </p:cNvSpPr>
          <p:nvPr>
            <p:ph type="title"/>
          </p:nvPr>
        </p:nvSpPr>
        <p:spPr/>
        <p:txBody>
          <a:bodyPr/>
          <a:lstStyle/>
          <a:p>
            <a:r>
              <a:rPr lang="en-US" dirty="0"/>
              <a:t>Tieset</a:t>
            </a:r>
            <a:endParaRPr lang="th-TH" dirty="0"/>
          </a:p>
        </p:txBody>
      </p:sp>
      <p:sp>
        <p:nvSpPr>
          <p:cNvPr id="3" name="Content Placeholder 2">
            <a:extLst>
              <a:ext uri="{FF2B5EF4-FFF2-40B4-BE49-F238E27FC236}">
                <a16:creationId xmlns:a16="http://schemas.microsoft.com/office/drawing/2014/main" id="{52CBDAF5-EE08-4D6B-8E1E-7F59523BBD0A}"/>
              </a:ext>
            </a:extLst>
          </p:cNvPr>
          <p:cNvSpPr>
            <a:spLocks noGrp="1"/>
          </p:cNvSpPr>
          <p:nvPr>
            <p:ph idx="1"/>
          </p:nvPr>
        </p:nvSpPr>
        <p:spPr/>
        <p:txBody>
          <a:bodyPr/>
          <a:lstStyle/>
          <a:p>
            <a:r>
              <a:rPr lang="en-US" dirty="0"/>
              <a:t>Direction of loop current is the direction of link </a:t>
            </a:r>
            <a:endParaRPr lang="th-TH" dirty="0"/>
          </a:p>
        </p:txBody>
      </p:sp>
      <p:sp>
        <p:nvSpPr>
          <p:cNvPr id="4" name="Date Placeholder 3">
            <a:extLst>
              <a:ext uri="{FF2B5EF4-FFF2-40B4-BE49-F238E27FC236}">
                <a16:creationId xmlns:a16="http://schemas.microsoft.com/office/drawing/2014/main" id="{61BCB357-87EB-41D2-B402-594FAC0B7A16}"/>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DA69B05-56B2-4D5C-B2B4-C0986D562CDC}"/>
              </a:ext>
            </a:extLst>
          </p:cNvPr>
          <p:cNvSpPr>
            <a:spLocks noGrp="1"/>
          </p:cNvSpPr>
          <p:nvPr>
            <p:ph type="sldNum" sz="quarter" idx="12"/>
          </p:nvPr>
        </p:nvSpPr>
        <p:spPr/>
        <p:txBody>
          <a:bodyPr/>
          <a:lstStyle/>
          <a:p>
            <a:fld id="{33BCD95E-A428-4E8F-A603-A71E22D42A60}" type="slidenum">
              <a:rPr lang="th-TH" smtClean="0"/>
              <a:t>40</a:t>
            </a:fld>
            <a:endParaRPr lang="th-TH"/>
          </a:p>
        </p:txBody>
      </p:sp>
      <p:pic>
        <p:nvPicPr>
          <p:cNvPr id="6" name="Picture 5">
            <a:extLst>
              <a:ext uri="{FF2B5EF4-FFF2-40B4-BE49-F238E27FC236}">
                <a16:creationId xmlns:a16="http://schemas.microsoft.com/office/drawing/2014/main" id="{74690A27-ADF5-4757-B004-D3961102AD00}"/>
              </a:ext>
            </a:extLst>
          </p:cNvPr>
          <p:cNvPicPr>
            <a:picLocks noChangeAspect="1"/>
          </p:cNvPicPr>
          <p:nvPr/>
        </p:nvPicPr>
        <p:blipFill>
          <a:blip r:embed="rId2"/>
          <a:stretch>
            <a:fillRect/>
          </a:stretch>
        </p:blipFill>
        <p:spPr>
          <a:xfrm>
            <a:off x="655686" y="2433098"/>
            <a:ext cx="9326514" cy="4265675"/>
          </a:xfrm>
          <a:prstGeom prst="rect">
            <a:avLst/>
          </a:prstGeom>
        </p:spPr>
      </p:pic>
    </p:spTree>
    <p:extLst>
      <p:ext uri="{BB962C8B-B14F-4D97-AF65-F5344CB8AC3E}">
        <p14:creationId xmlns:p14="http://schemas.microsoft.com/office/powerpoint/2010/main" val="3999187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F653-F0A6-4B38-BC87-3D0B56705E1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1F28D117-A5DF-4A75-977B-01F4C935C8B8}"/>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162FDC07-82BE-4ED4-92BA-FE882BBDD3FD}"/>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1F620959-7F4A-4194-AA3B-DFF1410A76BF}"/>
              </a:ext>
            </a:extLst>
          </p:cNvPr>
          <p:cNvSpPr>
            <a:spLocks noGrp="1"/>
          </p:cNvSpPr>
          <p:nvPr>
            <p:ph type="sldNum" sz="quarter" idx="12"/>
          </p:nvPr>
        </p:nvSpPr>
        <p:spPr/>
        <p:txBody>
          <a:bodyPr/>
          <a:lstStyle/>
          <a:p>
            <a:fld id="{33BCD95E-A428-4E8F-A603-A71E22D42A60}" type="slidenum">
              <a:rPr lang="th-TH" smtClean="0"/>
              <a:t>41</a:t>
            </a:fld>
            <a:endParaRPr lang="th-TH"/>
          </a:p>
        </p:txBody>
      </p:sp>
      <p:pic>
        <p:nvPicPr>
          <p:cNvPr id="6" name="Picture 5">
            <a:extLst>
              <a:ext uri="{FF2B5EF4-FFF2-40B4-BE49-F238E27FC236}">
                <a16:creationId xmlns:a16="http://schemas.microsoft.com/office/drawing/2014/main" id="{888E2AE4-968E-4751-A56D-6DE57AD6F340}"/>
              </a:ext>
            </a:extLst>
          </p:cNvPr>
          <p:cNvPicPr>
            <a:picLocks noChangeAspect="1"/>
          </p:cNvPicPr>
          <p:nvPr/>
        </p:nvPicPr>
        <p:blipFill>
          <a:blip r:embed="rId2"/>
          <a:stretch>
            <a:fillRect/>
          </a:stretch>
        </p:blipFill>
        <p:spPr>
          <a:xfrm>
            <a:off x="511983" y="0"/>
            <a:ext cx="11168034" cy="6858000"/>
          </a:xfrm>
          <a:prstGeom prst="rect">
            <a:avLst/>
          </a:prstGeom>
        </p:spPr>
      </p:pic>
    </p:spTree>
    <p:extLst>
      <p:ext uri="{BB962C8B-B14F-4D97-AF65-F5344CB8AC3E}">
        <p14:creationId xmlns:p14="http://schemas.microsoft.com/office/powerpoint/2010/main" val="1433227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7C980-5DE5-4F3B-AE25-A46D6D8CCC9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C769D75-F8CC-4D02-AD5A-693390C2FCD0}"/>
              </a:ext>
            </a:extLst>
          </p:cNvPr>
          <p:cNvSpPr>
            <a:spLocks noGrp="1"/>
          </p:cNvSpPr>
          <p:nvPr>
            <p:ph idx="1"/>
          </p:nvPr>
        </p:nvSpPr>
        <p:spPr/>
        <p:txBody>
          <a:bodyPr/>
          <a:lstStyle/>
          <a:p>
            <a:r>
              <a:rPr lang="en-US" dirty="0"/>
              <a:t>With the help of Tieset we can calculate the Branch Current , if we consider along the column wise.</a:t>
            </a:r>
          </a:p>
          <a:p>
            <a:r>
              <a:rPr lang="en-US" dirty="0"/>
              <a:t>With the help of Tieset matrix we can also calculate the KVL equations along the rows</a:t>
            </a:r>
            <a:endParaRPr lang="th-TH" dirty="0"/>
          </a:p>
        </p:txBody>
      </p:sp>
      <p:sp>
        <p:nvSpPr>
          <p:cNvPr id="4" name="Date Placeholder 3">
            <a:extLst>
              <a:ext uri="{FF2B5EF4-FFF2-40B4-BE49-F238E27FC236}">
                <a16:creationId xmlns:a16="http://schemas.microsoft.com/office/drawing/2014/main" id="{DF6DABCB-34E2-494E-8E03-391AF43D386B}"/>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4466C204-9B73-4847-98B3-86AB29B8F7A4}"/>
              </a:ext>
            </a:extLst>
          </p:cNvPr>
          <p:cNvSpPr>
            <a:spLocks noGrp="1"/>
          </p:cNvSpPr>
          <p:nvPr>
            <p:ph type="sldNum" sz="quarter" idx="12"/>
          </p:nvPr>
        </p:nvSpPr>
        <p:spPr/>
        <p:txBody>
          <a:bodyPr/>
          <a:lstStyle/>
          <a:p>
            <a:fld id="{33BCD95E-A428-4E8F-A603-A71E22D42A60}" type="slidenum">
              <a:rPr lang="th-TH" smtClean="0"/>
              <a:t>42</a:t>
            </a:fld>
            <a:endParaRPr lang="th-TH"/>
          </a:p>
        </p:txBody>
      </p:sp>
    </p:spTree>
    <p:extLst>
      <p:ext uri="{BB962C8B-B14F-4D97-AF65-F5344CB8AC3E}">
        <p14:creationId xmlns:p14="http://schemas.microsoft.com/office/powerpoint/2010/main" val="2297207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5712-BF9A-4DD9-90CC-9FD085381FA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6776BE1-1A44-4F92-86BD-661DFB67CDE8}"/>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E89578E3-D389-43B9-A2C1-8FA9FCACD64C}"/>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F6DAD408-8A46-4398-A739-E49EC2358E65}"/>
              </a:ext>
            </a:extLst>
          </p:cNvPr>
          <p:cNvSpPr>
            <a:spLocks noGrp="1"/>
          </p:cNvSpPr>
          <p:nvPr>
            <p:ph type="sldNum" sz="quarter" idx="12"/>
          </p:nvPr>
        </p:nvSpPr>
        <p:spPr/>
        <p:txBody>
          <a:bodyPr/>
          <a:lstStyle/>
          <a:p>
            <a:fld id="{33BCD95E-A428-4E8F-A603-A71E22D42A60}" type="slidenum">
              <a:rPr lang="th-TH" smtClean="0"/>
              <a:t>43</a:t>
            </a:fld>
            <a:endParaRPr lang="th-TH"/>
          </a:p>
        </p:txBody>
      </p:sp>
      <p:pic>
        <p:nvPicPr>
          <p:cNvPr id="6" name="Picture 5">
            <a:extLst>
              <a:ext uri="{FF2B5EF4-FFF2-40B4-BE49-F238E27FC236}">
                <a16:creationId xmlns:a16="http://schemas.microsoft.com/office/drawing/2014/main" id="{19E4A5E3-FEE3-432E-8F13-5BF613B58054}"/>
              </a:ext>
            </a:extLst>
          </p:cNvPr>
          <p:cNvPicPr>
            <a:picLocks noChangeAspect="1"/>
          </p:cNvPicPr>
          <p:nvPr/>
        </p:nvPicPr>
        <p:blipFill>
          <a:blip r:embed="rId2"/>
          <a:stretch>
            <a:fillRect/>
          </a:stretch>
        </p:blipFill>
        <p:spPr>
          <a:xfrm>
            <a:off x="472983" y="-31804"/>
            <a:ext cx="11246034" cy="6858000"/>
          </a:xfrm>
          <a:prstGeom prst="rect">
            <a:avLst/>
          </a:prstGeom>
        </p:spPr>
      </p:pic>
    </p:spTree>
    <p:extLst>
      <p:ext uri="{BB962C8B-B14F-4D97-AF65-F5344CB8AC3E}">
        <p14:creationId xmlns:p14="http://schemas.microsoft.com/office/powerpoint/2010/main" val="207928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5DB6-ECBD-4B47-AE2C-18F42AD7F00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14204B0F-6084-4538-AC3E-4F06E1D3C2B6}"/>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E22263E8-C65E-413B-9257-94D86B5DDF40}"/>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74984A8A-7AAD-4D08-809C-251391DED743}"/>
              </a:ext>
            </a:extLst>
          </p:cNvPr>
          <p:cNvSpPr>
            <a:spLocks noGrp="1"/>
          </p:cNvSpPr>
          <p:nvPr>
            <p:ph type="sldNum" sz="quarter" idx="12"/>
          </p:nvPr>
        </p:nvSpPr>
        <p:spPr/>
        <p:txBody>
          <a:bodyPr/>
          <a:lstStyle/>
          <a:p>
            <a:fld id="{33BCD95E-A428-4E8F-A603-A71E22D42A60}" type="slidenum">
              <a:rPr lang="th-TH" smtClean="0"/>
              <a:t>44</a:t>
            </a:fld>
            <a:endParaRPr lang="th-TH"/>
          </a:p>
        </p:txBody>
      </p:sp>
      <p:pic>
        <p:nvPicPr>
          <p:cNvPr id="6" name="Picture 5">
            <a:extLst>
              <a:ext uri="{FF2B5EF4-FFF2-40B4-BE49-F238E27FC236}">
                <a16:creationId xmlns:a16="http://schemas.microsoft.com/office/drawing/2014/main" id="{5AFFB51A-62D3-411A-8996-AC41A703A243}"/>
              </a:ext>
            </a:extLst>
          </p:cNvPr>
          <p:cNvPicPr>
            <a:picLocks noChangeAspect="1"/>
          </p:cNvPicPr>
          <p:nvPr/>
        </p:nvPicPr>
        <p:blipFill>
          <a:blip r:embed="rId2"/>
          <a:stretch>
            <a:fillRect/>
          </a:stretch>
        </p:blipFill>
        <p:spPr>
          <a:xfrm>
            <a:off x="471487" y="1028700"/>
            <a:ext cx="11249025" cy="4800600"/>
          </a:xfrm>
          <a:prstGeom prst="rect">
            <a:avLst/>
          </a:prstGeom>
        </p:spPr>
      </p:pic>
    </p:spTree>
    <p:extLst>
      <p:ext uri="{BB962C8B-B14F-4D97-AF65-F5344CB8AC3E}">
        <p14:creationId xmlns:p14="http://schemas.microsoft.com/office/powerpoint/2010/main" val="38814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3ACF3F-7A72-4D57-819A-2897F10177FE}"/>
              </a:ext>
            </a:extLst>
          </p:cNvPr>
          <p:cNvPicPr>
            <a:picLocks noChangeAspect="1"/>
          </p:cNvPicPr>
          <p:nvPr/>
        </p:nvPicPr>
        <p:blipFill>
          <a:blip r:embed="rId2"/>
          <a:stretch>
            <a:fillRect/>
          </a:stretch>
        </p:blipFill>
        <p:spPr>
          <a:xfrm>
            <a:off x="1102498" y="312821"/>
            <a:ext cx="9485906" cy="6400800"/>
          </a:xfrm>
          <a:prstGeom prst="rect">
            <a:avLst/>
          </a:prstGeom>
        </p:spPr>
      </p:pic>
    </p:spTree>
    <p:extLst>
      <p:ext uri="{BB962C8B-B14F-4D97-AF65-F5344CB8AC3E}">
        <p14:creationId xmlns:p14="http://schemas.microsoft.com/office/powerpoint/2010/main" val="2154994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B8380-977F-4C92-A533-D63DC1189D8D}"/>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44F6B6F-B2A9-43ED-9367-ED48E14F5297}"/>
              </a:ext>
            </a:extLst>
          </p:cNvPr>
          <p:cNvSpPr>
            <a:spLocks noGrp="1"/>
          </p:cNvSpPr>
          <p:nvPr>
            <p:ph idx="1"/>
          </p:nvPr>
        </p:nvSpPr>
        <p:spPr/>
        <p:txBody>
          <a:bodyPr/>
          <a:lstStyle/>
          <a:p>
            <a:endParaRPr lang="th-TH" dirty="0"/>
          </a:p>
        </p:txBody>
      </p:sp>
      <p:sp>
        <p:nvSpPr>
          <p:cNvPr id="4" name="Date Placeholder 3">
            <a:extLst>
              <a:ext uri="{FF2B5EF4-FFF2-40B4-BE49-F238E27FC236}">
                <a16:creationId xmlns:a16="http://schemas.microsoft.com/office/drawing/2014/main" id="{5BAF8C67-78CF-40A6-80F9-333A065DF4AA}"/>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36AF487E-93C3-43A8-AC37-2DA2A87A9EE6}"/>
              </a:ext>
            </a:extLst>
          </p:cNvPr>
          <p:cNvSpPr>
            <a:spLocks noGrp="1"/>
          </p:cNvSpPr>
          <p:nvPr>
            <p:ph type="sldNum" sz="quarter" idx="12"/>
          </p:nvPr>
        </p:nvSpPr>
        <p:spPr/>
        <p:txBody>
          <a:bodyPr/>
          <a:lstStyle/>
          <a:p>
            <a:fld id="{33BCD95E-A428-4E8F-A603-A71E22D42A60}" type="slidenum">
              <a:rPr lang="th-TH" smtClean="0"/>
              <a:t>46</a:t>
            </a:fld>
            <a:endParaRPr lang="th-TH"/>
          </a:p>
        </p:txBody>
      </p:sp>
      <p:pic>
        <p:nvPicPr>
          <p:cNvPr id="6" name="Picture 5">
            <a:extLst>
              <a:ext uri="{FF2B5EF4-FFF2-40B4-BE49-F238E27FC236}">
                <a16:creationId xmlns:a16="http://schemas.microsoft.com/office/drawing/2014/main" id="{2E54F2EC-66D7-4D9E-8A60-CC3E777FBFF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3981450" y="1690688"/>
            <a:ext cx="4229100" cy="4038600"/>
          </a:xfrm>
          <a:prstGeom prst="rect">
            <a:avLst/>
          </a:prstGeom>
        </p:spPr>
      </p:pic>
    </p:spTree>
    <p:extLst>
      <p:ext uri="{BB962C8B-B14F-4D97-AF65-F5344CB8AC3E}">
        <p14:creationId xmlns:p14="http://schemas.microsoft.com/office/powerpoint/2010/main" val="3574898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91FA8A-E305-44AE-843A-14574748DFCC}"/>
              </a:ext>
            </a:extLst>
          </p:cNvPr>
          <p:cNvPicPr>
            <a:picLocks noChangeAspect="1"/>
          </p:cNvPicPr>
          <p:nvPr/>
        </p:nvPicPr>
        <p:blipFill>
          <a:blip r:embed="rId2"/>
          <a:stretch>
            <a:fillRect/>
          </a:stretch>
        </p:blipFill>
        <p:spPr>
          <a:xfrm>
            <a:off x="292506" y="214714"/>
            <a:ext cx="6522552" cy="2194560"/>
          </a:xfrm>
          <a:prstGeom prst="rect">
            <a:avLst/>
          </a:prstGeom>
        </p:spPr>
      </p:pic>
      <p:pic>
        <p:nvPicPr>
          <p:cNvPr id="7" name="Picture 6">
            <a:extLst>
              <a:ext uri="{FF2B5EF4-FFF2-40B4-BE49-F238E27FC236}">
                <a16:creationId xmlns:a16="http://schemas.microsoft.com/office/drawing/2014/main" id="{E9348552-CF35-4A6E-AA91-F14DF7B801C0}"/>
              </a:ext>
            </a:extLst>
          </p:cNvPr>
          <p:cNvPicPr>
            <a:picLocks noChangeAspect="1"/>
          </p:cNvPicPr>
          <p:nvPr/>
        </p:nvPicPr>
        <p:blipFill>
          <a:blip r:embed="rId3"/>
          <a:stretch>
            <a:fillRect/>
          </a:stretch>
        </p:blipFill>
        <p:spPr>
          <a:xfrm>
            <a:off x="2015287" y="2556311"/>
            <a:ext cx="5765472" cy="2194560"/>
          </a:xfrm>
          <a:prstGeom prst="rect">
            <a:avLst/>
          </a:prstGeom>
        </p:spPr>
      </p:pic>
      <p:pic>
        <p:nvPicPr>
          <p:cNvPr id="8" name="Picture 7">
            <a:extLst>
              <a:ext uri="{FF2B5EF4-FFF2-40B4-BE49-F238E27FC236}">
                <a16:creationId xmlns:a16="http://schemas.microsoft.com/office/drawing/2014/main" id="{8F19FE2B-5283-4FD5-B593-DA7933842BC0}"/>
              </a:ext>
            </a:extLst>
          </p:cNvPr>
          <p:cNvPicPr>
            <a:picLocks noChangeAspect="1"/>
          </p:cNvPicPr>
          <p:nvPr/>
        </p:nvPicPr>
        <p:blipFill>
          <a:blip r:embed="rId4"/>
          <a:stretch>
            <a:fillRect/>
          </a:stretch>
        </p:blipFill>
        <p:spPr>
          <a:xfrm>
            <a:off x="4768253" y="4569042"/>
            <a:ext cx="7100040" cy="2194560"/>
          </a:xfrm>
          <a:prstGeom prst="rect">
            <a:avLst/>
          </a:prstGeom>
        </p:spPr>
      </p:pic>
    </p:spTree>
    <p:extLst>
      <p:ext uri="{BB962C8B-B14F-4D97-AF65-F5344CB8AC3E}">
        <p14:creationId xmlns:p14="http://schemas.microsoft.com/office/powerpoint/2010/main" val="2508821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E3A5-540E-4300-8964-467230AA7EB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61B55BAA-73CD-4F15-8B10-7714718932FC}"/>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E7C14BC6-51F4-44C5-8AB2-3365E5528C85}"/>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00E9C290-FE70-406D-905B-3C4DC6FDBDF8}"/>
              </a:ext>
            </a:extLst>
          </p:cNvPr>
          <p:cNvSpPr>
            <a:spLocks noGrp="1"/>
          </p:cNvSpPr>
          <p:nvPr>
            <p:ph type="sldNum" sz="quarter" idx="12"/>
          </p:nvPr>
        </p:nvSpPr>
        <p:spPr/>
        <p:txBody>
          <a:bodyPr/>
          <a:lstStyle/>
          <a:p>
            <a:fld id="{33BCD95E-A428-4E8F-A603-A71E22D42A60}" type="slidenum">
              <a:rPr lang="th-TH" smtClean="0"/>
              <a:t>48</a:t>
            </a:fld>
            <a:endParaRPr lang="th-TH"/>
          </a:p>
        </p:txBody>
      </p:sp>
      <p:pic>
        <p:nvPicPr>
          <p:cNvPr id="6" name="Picture 5">
            <a:extLst>
              <a:ext uri="{FF2B5EF4-FFF2-40B4-BE49-F238E27FC236}">
                <a16:creationId xmlns:a16="http://schemas.microsoft.com/office/drawing/2014/main" id="{86001183-AE49-47D9-868D-FA7BA36809D2}"/>
              </a:ext>
            </a:extLst>
          </p:cNvPr>
          <p:cNvPicPr>
            <a:picLocks noChangeAspect="1"/>
          </p:cNvPicPr>
          <p:nvPr/>
        </p:nvPicPr>
        <p:blipFill>
          <a:blip r:embed="rId2"/>
          <a:stretch>
            <a:fillRect/>
          </a:stretch>
        </p:blipFill>
        <p:spPr>
          <a:xfrm>
            <a:off x="1446045" y="1397919"/>
            <a:ext cx="5000625" cy="3629025"/>
          </a:xfrm>
          <a:prstGeom prst="rect">
            <a:avLst/>
          </a:prstGeom>
        </p:spPr>
      </p:pic>
    </p:spTree>
    <p:extLst>
      <p:ext uri="{BB962C8B-B14F-4D97-AF65-F5344CB8AC3E}">
        <p14:creationId xmlns:p14="http://schemas.microsoft.com/office/powerpoint/2010/main" val="3172442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8072A-2593-4F0F-8CD3-5D3E5156B9A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BAFA78C-967F-42E7-9B6E-283D021CCBBF}"/>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85F25D4B-27D9-488A-B78D-7CB340A108DC}"/>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972C44EA-437A-4989-81D5-5CB8BE7A18CD}"/>
              </a:ext>
            </a:extLst>
          </p:cNvPr>
          <p:cNvSpPr>
            <a:spLocks noGrp="1"/>
          </p:cNvSpPr>
          <p:nvPr>
            <p:ph type="sldNum" sz="quarter" idx="12"/>
          </p:nvPr>
        </p:nvSpPr>
        <p:spPr/>
        <p:txBody>
          <a:bodyPr/>
          <a:lstStyle/>
          <a:p>
            <a:fld id="{33BCD95E-A428-4E8F-A603-A71E22D42A60}" type="slidenum">
              <a:rPr lang="th-TH" smtClean="0"/>
              <a:t>49</a:t>
            </a:fld>
            <a:endParaRPr lang="th-TH"/>
          </a:p>
        </p:txBody>
      </p:sp>
      <p:pic>
        <p:nvPicPr>
          <p:cNvPr id="6" name="Picture 5">
            <a:extLst>
              <a:ext uri="{FF2B5EF4-FFF2-40B4-BE49-F238E27FC236}">
                <a16:creationId xmlns:a16="http://schemas.microsoft.com/office/drawing/2014/main" id="{D520E4AC-3BCF-4632-847A-58414892BB1E}"/>
              </a:ext>
            </a:extLst>
          </p:cNvPr>
          <p:cNvPicPr>
            <a:picLocks noChangeAspect="1"/>
          </p:cNvPicPr>
          <p:nvPr/>
        </p:nvPicPr>
        <p:blipFill>
          <a:blip r:embed="rId2"/>
          <a:stretch>
            <a:fillRect/>
          </a:stretch>
        </p:blipFill>
        <p:spPr>
          <a:xfrm>
            <a:off x="728412" y="584032"/>
            <a:ext cx="4286250" cy="3829050"/>
          </a:xfrm>
          <a:prstGeom prst="rect">
            <a:avLst/>
          </a:prstGeom>
        </p:spPr>
      </p:pic>
    </p:spTree>
    <p:extLst>
      <p:ext uri="{BB962C8B-B14F-4D97-AF65-F5344CB8AC3E}">
        <p14:creationId xmlns:p14="http://schemas.microsoft.com/office/powerpoint/2010/main" val="3941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BE04-D822-4C39-98AC-DFEF50B2C21B}"/>
              </a:ext>
            </a:extLst>
          </p:cNvPr>
          <p:cNvSpPr>
            <a:spLocks noGrp="1"/>
          </p:cNvSpPr>
          <p:nvPr>
            <p:ph type="title"/>
          </p:nvPr>
        </p:nvSpPr>
        <p:spPr>
          <a:xfrm>
            <a:off x="170290" y="31113"/>
            <a:ext cx="11923644" cy="843531"/>
          </a:xfrm>
        </p:spPr>
        <p:txBody>
          <a:bodyPr>
            <a:noAutofit/>
          </a:bodyPr>
          <a:lstStyle/>
          <a:p>
            <a:r>
              <a:rPr lang="en-US" sz="3200" b="1" dirty="0">
                <a:solidFill>
                  <a:srgbClr val="7030A0"/>
                </a:solidFill>
              </a:rPr>
              <a:t>Q:	Find the Bus Incidence matrix of the graph as shown in Figure given below</a:t>
            </a:r>
            <a:endParaRPr lang="th-TH" sz="3200" b="1" dirty="0">
              <a:solidFill>
                <a:srgbClr val="7030A0"/>
              </a:solidFill>
            </a:endParaRPr>
          </a:p>
        </p:txBody>
      </p:sp>
      <p:sp>
        <p:nvSpPr>
          <p:cNvPr id="4" name="Date Placeholder 3">
            <a:extLst>
              <a:ext uri="{FF2B5EF4-FFF2-40B4-BE49-F238E27FC236}">
                <a16:creationId xmlns:a16="http://schemas.microsoft.com/office/drawing/2014/main" id="{BB235414-54CF-4566-9B4F-649E24B5FA65}"/>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2C290FE-494E-4B25-BA83-DB75213E42B6}"/>
              </a:ext>
            </a:extLst>
          </p:cNvPr>
          <p:cNvSpPr>
            <a:spLocks noGrp="1"/>
          </p:cNvSpPr>
          <p:nvPr>
            <p:ph type="sldNum" sz="quarter" idx="12"/>
          </p:nvPr>
        </p:nvSpPr>
        <p:spPr/>
        <p:txBody>
          <a:bodyPr/>
          <a:lstStyle/>
          <a:p>
            <a:fld id="{33BCD95E-A428-4E8F-A603-A71E22D42A60}" type="slidenum">
              <a:rPr lang="th-TH" smtClean="0"/>
              <a:t>5</a:t>
            </a:fld>
            <a:endParaRPr lang="th-TH"/>
          </a:p>
        </p:txBody>
      </p:sp>
      <p:pic>
        <p:nvPicPr>
          <p:cNvPr id="6" name="Picture 5">
            <a:extLst>
              <a:ext uri="{FF2B5EF4-FFF2-40B4-BE49-F238E27FC236}">
                <a16:creationId xmlns:a16="http://schemas.microsoft.com/office/drawing/2014/main" id="{8F18B79D-E380-4FB6-A17A-507A718962DF}"/>
              </a:ext>
            </a:extLst>
          </p:cNvPr>
          <p:cNvPicPr>
            <a:picLocks noChangeAspect="1"/>
          </p:cNvPicPr>
          <p:nvPr/>
        </p:nvPicPr>
        <p:blipFill>
          <a:blip r:embed="rId2"/>
          <a:stretch>
            <a:fillRect/>
          </a:stretch>
        </p:blipFill>
        <p:spPr>
          <a:xfrm>
            <a:off x="170290" y="1051831"/>
            <a:ext cx="6309360" cy="2990110"/>
          </a:xfrm>
          <a:prstGeom prst="rect">
            <a:avLst/>
          </a:prstGeom>
        </p:spPr>
      </p:pic>
      <p:sp>
        <p:nvSpPr>
          <p:cNvPr id="9" name="Rectangle 8">
            <a:extLst>
              <a:ext uri="{FF2B5EF4-FFF2-40B4-BE49-F238E27FC236}">
                <a16:creationId xmlns:a16="http://schemas.microsoft.com/office/drawing/2014/main" id="{DE09C696-DD7C-47F3-953A-4BE59EE0BF16}"/>
              </a:ext>
            </a:extLst>
          </p:cNvPr>
          <p:cNvSpPr/>
          <p:nvPr/>
        </p:nvSpPr>
        <p:spPr>
          <a:xfrm>
            <a:off x="79513" y="962108"/>
            <a:ext cx="9978887" cy="32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 name="Picture 7">
            <a:extLst>
              <a:ext uri="{FF2B5EF4-FFF2-40B4-BE49-F238E27FC236}">
                <a16:creationId xmlns:a16="http://schemas.microsoft.com/office/drawing/2014/main" id="{839DF04D-AE85-4786-9C34-D71B17791336}"/>
              </a:ext>
            </a:extLst>
          </p:cNvPr>
          <p:cNvPicPr>
            <a:picLocks noChangeAspect="1"/>
          </p:cNvPicPr>
          <p:nvPr/>
        </p:nvPicPr>
        <p:blipFill>
          <a:blip r:embed="rId3"/>
          <a:stretch>
            <a:fillRect/>
          </a:stretch>
        </p:blipFill>
        <p:spPr>
          <a:xfrm>
            <a:off x="6943145" y="1288254"/>
            <a:ext cx="2651760" cy="2753687"/>
          </a:xfrm>
          <a:prstGeom prst="rect">
            <a:avLst/>
          </a:prstGeom>
        </p:spPr>
      </p:pic>
      <p:sp>
        <p:nvSpPr>
          <p:cNvPr id="12" name="TextBox 11">
            <a:extLst>
              <a:ext uri="{FF2B5EF4-FFF2-40B4-BE49-F238E27FC236}">
                <a16:creationId xmlns:a16="http://schemas.microsoft.com/office/drawing/2014/main" id="{3E7F3CC0-8246-4150-8EBF-6DCF323929D6}"/>
              </a:ext>
            </a:extLst>
          </p:cNvPr>
          <p:cNvSpPr txBox="1"/>
          <p:nvPr/>
        </p:nvSpPr>
        <p:spPr>
          <a:xfrm>
            <a:off x="572494" y="3562184"/>
            <a:ext cx="2528515" cy="523220"/>
          </a:xfrm>
          <a:prstGeom prst="rect">
            <a:avLst/>
          </a:prstGeom>
          <a:noFill/>
        </p:spPr>
        <p:txBody>
          <a:bodyPr wrap="square" rtlCol="0">
            <a:spAutoFit/>
          </a:bodyPr>
          <a:lstStyle/>
          <a:p>
            <a:r>
              <a:rPr lang="en-US" dirty="0"/>
              <a:t>Page No 32</a:t>
            </a:r>
            <a:endParaRPr lang="th-TH" dirty="0"/>
          </a:p>
        </p:txBody>
      </p:sp>
    </p:spTree>
    <p:extLst>
      <p:ext uri="{BB962C8B-B14F-4D97-AF65-F5344CB8AC3E}">
        <p14:creationId xmlns:p14="http://schemas.microsoft.com/office/powerpoint/2010/main" val="921653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D1FF8-596E-4A0E-8525-3569585372F2}"/>
              </a:ext>
            </a:extLst>
          </p:cNvPr>
          <p:cNvPicPr>
            <a:picLocks noChangeAspect="1"/>
          </p:cNvPicPr>
          <p:nvPr/>
        </p:nvPicPr>
        <p:blipFill>
          <a:blip r:embed="rId2"/>
          <a:stretch>
            <a:fillRect/>
          </a:stretch>
        </p:blipFill>
        <p:spPr>
          <a:xfrm>
            <a:off x="2738187" y="1249028"/>
            <a:ext cx="5143500" cy="3990975"/>
          </a:xfrm>
          <a:prstGeom prst="rect">
            <a:avLst/>
          </a:prstGeom>
        </p:spPr>
      </p:pic>
    </p:spTree>
    <p:extLst>
      <p:ext uri="{BB962C8B-B14F-4D97-AF65-F5344CB8AC3E}">
        <p14:creationId xmlns:p14="http://schemas.microsoft.com/office/powerpoint/2010/main" val="466555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A2BAA2-3AD0-4BD2-94B4-C97708DA2BCD}"/>
              </a:ext>
            </a:extLst>
          </p:cNvPr>
          <p:cNvPicPr>
            <a:picLocks noChangeAspect="1"/>
          </p:cNvPicPr>
          <p:nvPr/>
        </p:nvPicPr>
        <p:blipFill>
          <a:blip r:embed="rId2"/>
          <a:stretch>
            <a:fillRect/>
          </a:stretch>
        </p:blipFill>
        <p:spPr>
          <a:xfrm>
            <a:off x="3419475" y="1328737"/>
            <a:ext cx="5353050" cy="4200525"/>
          </a:xfrm>
          <a:prstGeom prst="rect">
            <a:avLst/>
          </a:prstGeom>
        </p:spPr>
      </p:pic>
    </p:spTree>
    <p:extLst>
      <p:ext uri="{BB962C8B-B14F-4D97-AF65-F5344CB8AC3E}">
        <p14:creationId xmlns:p14="http://schemas.microsoft.com/office/powerpoint/2010/main" val="3638246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9AC3B-11A5-4B62-A338-6920E9CF9E3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8D1FB1CB-8B18-4A2E-A90D-1071C1A8BC2D}"/>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D91857E7-A62A-4E90-B203-887341DF4892}"/>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3C4C8D11-E9D8-4928-8C48-E0247F1B5307}"/>
              </a:ext>
            </a:extLst>
          </p:cNvPr>
          <p:cNvSpPr>
            <a:spLocks noGrp="1"/>
          </p:cNvSpPr>
          <p:nvPr>
            <p:ph type="sldNum" sz="quarter" idx="12"/>
          </p:nvPr>
        </p:nvSpPr>
        <p:spPr/>
        <p:txBody>
          <a:bodyPr/>
          <a:lstStyle/>
          <a:p>
            <a:fld id="{33BCD95E-A428-4E8F-A603-A71E22D42A60}" type="slidenum">
              <a:rPr lang="th-TH" smtClean="0"/>
              <a:t>52</a:t>
            </a:fld>
            <a:endParaRPr lang="th-TH"/>
          </a:p>
        </p:txBody>
      </p:sp>
      <p:pic>
        <p:nvPicPr>
          <p:cNvPr id="6" name="Picture 5">
            <a:extLst>
              <a:ext uri="{FF2B5EF4-FFF2-40B4-BE49-F238E27FC236}">
                <a16:creationId xmlns:a16="http://schemas.microsoft.com/office/drawing/2014/main" id="{8F6AC43C-ED2E-4389-91C8-BAB3BBDC69C8}"/>
              </a:ext>
            </a:extLst>
          </p:cNvPr>
          <p:cNvPicPr>
            <a:picLocks noChangeAspect="1"/>
          </p:cNvPicPr>
          <p:nvPr/>
        </p:nvPicPr>
        <p:blipFill>
          <a:blip r:embed="rId2"/>
          <a:stretch>
            <a:fillRect/>
          </a:stretch>
        </p:blipFill>
        <p:spPr>
          <a:xfrm>
            <a:off x="2337238" y="1961000"/>
            <a:ext cx="6019800" cy="3724275"/>
          </a:xfrm>
          <a:prstGeom prst="rect">
            <a:avLst/>
          </a:prstGeom>
        </p:spPr>
      </p:pic>
    </p:spTree>
    <p:extLst>
      <p:ext uri="{BB962C8B-B14F-4D97-AF65-F5344CB8AC3E}">
        <p14:creationId xmlns:p14="http://schemas.microsoft.com/office/powerpoint/2010/main" val="863039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33EBB-B7E6-48C3-AB70-40CC5EA43C2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40723D5-6AC7-4457-B599-3AB7B3A109F6}"/>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4D34B85F-FC5A-41F3-A3D1-4FEEB9015A52}"/>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B37A0D0-0A46-491B-A541-E584E99D7747}"/>
              </a:ext>
            </a:extLst>
          </p:cNvPr>
          <p:cNvSpPr>
            <a:spLocks noGrp="1"/>
          </p:cNvSpPr>
          <p:nvPr>
            <p:ph type="sldNum" sz="quarter" idx="12"/>
          </p:nvPr>
        </p:nvSpPr>
        <p:spPr/>
        <p:txBody>
          <a:bodyPr/>
          <a:lstStyle/>
          <a:p>
            <a:fld id="{33BCD95E-A428-4E8F-A603-A71E22D42A60}" type="slidenum">
              <a:rPr lang="th-TH" smtClean="0"/>
              <a:t>53</a:t>
            </a:fld>
            <a:endParaRPr lang="th-TH"/>
          </a:p>
        </p:txBody>
      </p:sp>
      <p:pic>
        <p:nvPicPr>
          <p:cNvPr id="6" name="Picture 5">
            <a:extLst>
              <a:ext uri="{FF2B5EF4-FFF2-40B4-BE49-F238E27FC236}">
                <a16:creationId xmlns:a16="http://schemas.microsoft.com/office/drawing/2014/main" id="{1FE32ADF-40B8-4838-8F35-327EB8D4FD26}"/>
              </a:ext>
            </a:extLst>
          </p:cNvPr>
          <p:cNvPicPr>
            <a:picLocks noChangeAspect="1"/>
          </p:cNvPicPr>
          <p:nvPr/>
        </p:nvPicPr>
        <p:blipFill>
          <a:blip r:embed="rId2"/>
          <a:stretch>
            <a:fillRect/>
          </a:stretch>
        </p:blipFill>
        <p:spPr>
          <a:xfrm>
            <a:off x="3524250" y="1300162"/>
            <a:ext cx="5143500" cy="4257675"/>
          </a:xfrm>
          <a:prstGeom prst="rect">
            <a:avLst/>
          </a:prstGeom>
        </p:spPr>
      </p:pic>
    </p:spTree>
    <p:extLst>
      <p:ext uri="{BB962C8B-B14F-4D97-AF65-F5344CB8AC3E}">
        <p14:creationId xmlns:p14="http://schemas.microsoft.com/office/powerpoint/2010/main" val="2757386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6471-7A98-42BC-9639-DD8CE7C0496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DCB8E8E-BEE4-4341-813B-CA4D58209CFF}"/>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70C4D0E5-987E-47FD-86B5-9A5E98A5225E}"/>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33B75C05-A373-40A9-B3CA-282D554581E7}"/>
              </a:ext>
            </a:extLst>
          </p:cNvPr>
          <p:cNvSpPr>
            <a:spLocks noGrp="1"/>
          </p:cNvSpPr>
          <p:nvPr>
            <p:ph type="sldNum" sz="quarter" idx="12"/>
          </p:nvPr>
        </p:nvSpPr>
        <p:spPr/>
        <p:txBody>
          <a:bodyPr/>
          <a:lstStyle/>
          <a:p>
            <a:fld id="{33BCD95E-A428-4E8F-A603-A71E22D42A60}" type="slidenum">
              <a:rPr lang="th-TH" smtClean="0"/>
              <a:t>54</a:t>
            </a:fld>
            <a:endParaRPr lang="th-TH"/>
          </a:p>
        </p:txBody>
      </p:sp>
      <p:pic>
        <p:nvPicPr>
          <p:cNvPr id="6" name="Picture 5">
            <a:extLst>
              <a:ext uri="{FF2B5EF4-FFF2-40B4-BE49-F238E27FC236}">
                <a16:creationId xmlns:a16="http://schemas.microsoft.com/office/drawing/2014/main" id="{0A92842F-C636-4B1F-AAB6-74A266A4F31B}"/>
              </a:ext>
            </a:extLst>
          </p:cNvPr>
          <p:cNvPicPr>
            <a:picLocks noChangeAspect="1"/>
          </p:cNvPicPr>
          <p:nvPr/>
        </p:nvPicPr>
        <p:blipFill>
          <a:blip r:embed="rId2"/>
          <a:stretch>
            <a:fillRect/>
          </a:stretch>
        </p:blipFill>
        <p:spPr>
          <a:xfrm>
            <a:off x="3433762" y="1347787"/>
            <a:ext cx="5324475" cy="4162425"/>
          </a:xfrm>
          <a:prstGeom prst="rect">
            <a:avLst/>
          </a:prstGeom>
        </p:spPr>
      </p:pic>
    </p:spTree>
    <p:extLst>
      <p:ext uri="{BB962C8B-B14F-4D97-AF65-F5344CB8AC3E}">
        <p14:creationId xmlns:p14="http://schemas.microsoft.com/office/powerpoint/2010/main" val="6896585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72F2-D43F-417E-8238-0E07C4628FD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65C61F2-FB7A-4168-B5A8-3B8B1CAA9F7F}"/>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FEBA7F85-D8F7-495E-B36B-5F3087A71241}"/>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3F91AE9F-1A8B-4C57-A32C-CFE95EF34799}"/>
              </a:ext>
            </a:extLst>
          </p:cNvPr>
          <p:cNvSpPr>
            <a:spLocks noGrp="1"/>
          </p:cNvSpPr>
          <p:nvPr>
            <p:ph type="sldNum" sz="quarter" idx="12"/>
          </p:nvPr>
        </p:nvSpPr>
        <p:spPr/>
        <p:txBody>
          <a:bodyPr/>
          <a:lstStyle/>
          <a:p>
            <a:fld id="{33BCD95E-A428-4E8F-A603-A71E22D42A60}" type="slidenum">
              <a:rPr lang="th-TH" smtClean="0"/>
              <a:t>55</a:t>
            </a:fld>
            <a:endParaRPr lang="th-TH"/>
          </a:p>
        </p:txBody>
      </p:sp>
      <p:pic>
        <p:nvPicPr>
          <p:cNvPr id="6" name="Picture 5">
            <a:extLst>
              <a:ext uri="{FF2B5EF4-FFF2-40B4-BE49-F238E27FC236}">
                <a16:creationId xmlns:a16="http://schemas.microsoft.com/office/drawing/2014/main" id="{E1E7E57B-25A2-43D2-8EE8-DB509B24686C}"/>
              </a:ext>
            </a:extLst>
          </p:cNvPr>
          <p:cNvPicPr>
            <a:picLocks noChangeAspect="1"/>
          </p:cNvPicPr>
          <p:nvPr/>
        </p:nvPicPr>
        <p:blipFill>
          <a:blip r:embed="rId2"/>
          <a:stretch>
            <a:fillRect/>
          </a:stretch>
        </p:blipFill>
        <p:spPr>
          <a:xfrm>
            <a:off x="3343275" y="1552575"/>
            <a:ext cx="5505450" cy="3752850"/>
          </a:xfrm>
          <a:prstGeom prst="rect">
            <a:avLst/>
          </a:prstGeom>
        </p:spPr>
      </p:pic>
    </p:spTree>
    <p:extLst>
      <p:ext uri="{BB962C8B-B14F-4D97-AF65-F5344CB8AC3E}">
        <p14:creationId xmlns:p14="http://schemas.microsoft.com/office/powerpoint/2010/main" val="27085383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BDB6-84FF-4C11-BA08-EC9E235CA62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226F0131-8D23-4823-8763-9601362E9202}"/>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751A3920-3199-48AC-AA7E-E13420CAB1F1}"/>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535CCA4A-4210-4ACF-BB9D-737220E2F608}"/>
              </a:ext>
            </a:extLst>
          </p:cNvPr>
          <p:cNvSpPr>
            <a:spLocks noGrp="1"/>
          </p:cNvSpPr>
          <p:nvPr>
            <p:ph type="sldNum" sz="quarter" idx="12"/>
          </p:nvPr>
        </p:nvSpPr>
        <p:spPr/>
        <p:txBody>
          <a:bodyPr/>
          <a:lstStyle/>
          <a:p>
            <a:fld id="{33BCD95E-A428-4E8F-A603-A71E22D42A60}" type="slidenum">
              <a:rPr lang="th-TH" smtClean="0"/>
              <a:t>56</a:t>
            </a:fld>
            <a:endParaRPr lang="th-TH"/>
          </a:p>
        </p:txBody>
      </p:sp>
      <p:pic>
        <p:nvPicPr>
          <p:cNvPr id="6" name="Picture 5">
            <a:extLst>
              <a:ext uri="{FF2B5EF4-FFF2-40B4-BE49-F238E27FC236}">
                <a16:creationId xmlns:a16="http://schemas.microsoft.com/office/drawing/2014/main" id="{63C28E5D-766F-471F-9E10-F69E31539360}"/>
              </a:ext>
            </a:extLst>
          </p:cNvPr>
          <p:cNvPicPr>
            <a:picLocks noChangeAspect="1"/>
          </p:cNvPicPr>
          <p:nvPr/>
        </p:nvPicPr>
        <p:blipFill>
          <a:blip r:embed="rId2"/>
          <a:stretch>
            <a:fillRect/>
          </a:stretch>
        </p:blipFill>
        <p:spPr>
          <a:xfrm>
            <a:off x="3552825" y="1281112"/>
            <a:ext cx="5086350" cy="4295775"/>
          </a:xfrm>
          <a:prstGeom prst="rect">
            <a:avLst/>
          </a:prstGeom>
        </p:spPr>
      </p:pic>
    </p:spTree>
    <p:extLst>
      <p:ext uri="{BB962C8B-B14F-4D97-AF65-F5344CB8AC3E}">
        <p14:creationId xmlns:p14="http://schemas.microsoft.com/office/powerpoint/2010/main" val="13430795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7022-2E3C-46BD-99E5-E5042996C3D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7F74F0C-F335-4795-8381-31E67325EBEE}"/>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6A8F7490-038B-42D0-A7A8-FA3B0C305871}"/>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C642315F-05DC-4861-94B6-9F1994D45680}"/>
              </a:ext>
            </a:extLst>
          </p:cNvPr>
          <p:cNvSpPr>
            <a:spLocks noGrp="1"/>
          </p:cNvSpPr>
          <p:nvPr>
            <p:ph type="sldNum" sz="quarter" idx="12"/>
          </p:nvPr>
        </p:nvSpPr>
        <p:spPr/>
        <p:txBody>
          <a:bodyPr/>
          <a:lstStyle/>
          <a:p>
            <a:fld id="{33BCD95E-A428-4E8F-A603-A71E22D42A60}" type="slidenum">
              <a:rPr lang="th-TH" smtClean="0"/>
              <a:t>57</a:t>
            </a:fld>
            <a:endParaRPr lang="th-TH"/>
          </a:p>
        </p:txBody>
      </p:sp>
      <p:pic>
        <p:nvPicPr>
          <p:cNvPr id="6" name="Picture 5">
            <a:extLst>
              <a:ext uri="{FF2B5EF4-FFF2-40B4-BE49-F238E27FC236}">
                <a16:creationId xmlns:a16="http://schemas.microsoft.com/office/drawing/2014/main" id="{0E89EA9F-6AAD-4FE7-BF2B-57F0D45DD485}"/>
              </a:ext>
            </a:extLst>
          </p:cNvPr>
          <p:cNvPicPr>
            <a:picLocks noChangeAspect="1"/>
          </p:cNvPicPr>
          <p:nvPr/>
        </p:nvPicPr>
        <p:blipFill>
          <a:blip r:embed="rId2"/>
          <a:stretch>
            <a:fillRect/>
          </a:stretch>
        </p:blipFill>
        <p:spPr>
          <a:xfrm>
            <a:off x="3590925" y="1485900"/>
            <a:ext cx="5010150" cy="3886200"/>
          </a:xfrm>
          <a:prstGeom prst="rect">
            <a:avLst/>
          </a:prstGeom>
        </p:spPr>
      </p:pic>
    </p:spTree>
    <p:extLst>
      <p:ext uri="{BB962C8B-B14F-4D97-AF65-F5344CB8AC3E}">
        <p14:creationId xmlns:p14="http://schemas.microsoft.com/office/powerpoint/2010/main" val="17478829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6B85-A4A6-4A61-9C7C-67A0F5C51A9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6954E48-08CD-4ED3-B343-70C4B5EE7947}"/>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562AB76C-B962-4F16-A802-2D0FD7A1821B}"/>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55011D27-32EC-4BD8-819B-E576B3A6FEA2}"/>
              </a:ext>
            </a:extLst>
          </p:cNvPr>
          <p:cNvSpPr>
            <a:spLocks noGrp="1"/>
          </p:cNvSpPr>
          <p:nvPr>
            <p:ph type="sldNum" sz="quarter" idx="12"/>
          </p:nvPr>
        </p:nvSpPr>
        <p:spPr/>
        <p:txBody>
          <a:bodyPr/>
          <a:lstStyle/>
          <a:p>
            <a:fld id="{33BCD95E-A428-4E8F-A603-A71E22D42A60}" type="slidenum">
              <a:rPr lang="th-TH" smtClean="0"/>
              <a:t>58</a:t>
            </a:fld>
            <a:endParaRPr lang="th-TH"/>
          </a:p>
        </p:txBody>
      </p:sp>
      <p:pic>
        <p:nvPicPr>
          <p:cNvPr id="6" name="Picture 5">
            <a:extLst>
              <a:ext uri="{FF2B5EF4-FFF2-40B4-BE49-F238E27FC236}">
                <a16:creationId xmlns:a16="http://schemas.microsoft.com/office/drawing/2014/main" id="{71F71B7F-50E3-4DDE-A6D6-7188ACBBC647}"/>
              </a:ext>
            </a:extLst>
          </p:cNvPr>
          <p:cNvPicPr>
            <a:picLocks noChangeAspect="1"/>
          </p:cNvPicPr>
          <p:nvPr/>
        </p:nvPicPr>
        <p:blipFill>
          <a:blip r:embed="rId2"/>
          <a:stretch>
            <a:fillRect/>
          </a:stretch>
        </p:blipFill>
        <p:spPr>
          <a:xfrm>
            <a:off x="3057525" y="1157287"/>
            <a:ext cx="6076950" cy="4543425"/>
          </a:xfrm>
          <a:prstGeom prst="rect">
            <a:avLst/>
          </a:prstGeom>
        </p:spPr>
      </p:pic>
    </p:spTree>
    <p:extLst>
      <p:ext uri="{BB962C8B-B14F-4D97-AF65-F5344CB8AC3E}">
        <p14:creationId xmlns:p14="http://schemas.microsoft.com/office/powerpoint/2010/main" val="3138347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0972-4375-4196-AD11-6F4C05B01EC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8339207F-906D-454E-8E13-B3989C0F1873}"/>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3BBF3F74-76D4-452D-8937-027AFEF36A4D}"/>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1660BD7E-C55F-4B23-B4CC-3F90948D344D}"/>
              </a:ext>
            </a:extLst>
          </p:cNvPr>
          <p:cNvSpPr>
            <a:spLocks noGrp="1"/>
          </p:cNvSpPr>
          <p:nvPr>
            <p:ph type="sldNum" sz="quarter" idx="12"/>
          </p:nvPr>
        </p:nvSpPr>
        <p:spPr/>
        <p:txBody>
          <a:bodyPr/>
          <a:lstStyle/>
          <a:p>
            <a:fld id="{33BCD95E-A428-4E8F-A603-A71E22D42A60}" type="slidenum">
              <a:rPr lang="th-TH" smtClean="0"/>
              <a:t>59</a:t>
            </a:fld>
            <a:endParaRPr lang="th-TH"/>
          </a:p>
        </p:txBody>
      </p:sp>
      <p:pic>
        <p:nvPicPr>
          <p:cNvPr id="6" name="Picture 5">
            <a:extLst>
              <a:ext uri="{FF2B5EF4-FFF2-40B4-BE49-F238E27FC236}">
                <a16:creationId xmlns:a16="http://schemas.microsoft.com/office/drawing/2014/main" id="{9F248C0F-0714-4CE5-88D7-6AA45B773396}"/>
              </a:ext>
            </a:extLst>
          </p:cNvPr>
          <p:cNvPicPr>
            <a:picLocks noChangeAspect="1"/>
          </p:cNvPicPr>
          <p:nvPr/>
        </p:nvPicPr>
        <p:blipFill>
          <a:blip r:embed="rId2"/>
          <a:stretch>
            <a:fillRect/>
          </a:stretch>
        </p:blipFill>
        <p:spPr>
          <a:xfrm>
            <a:off x="3633787" y="1352550"/>
            <a:ext cx="4924425" cy="4152900"/>
          </a:xfrm>
          <a:prstGeom prst="rect">
            <a:avLst/>
          </a:prstGeom>
        </p:spPr>
      </p:pic>
    </p:spTree>
    <p:extLst>
      <p:ext uri="{BB962C8B-B14F-4D97-AF65-F5344CB8AC3E}">
        <p14:creationId xmlns:p14="http://schemas.microsoft.com/office/powerpoint/2010/main" val="381390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EB7A-535A-419E-A895-072C3E2849AB}"/>
              </a:ext>
            </a:extLst>
          </p:cNvPr>
          <p:cNvSpPr>
            <a:spLocks noGrp="1"/>
          </p:cNvSpPr>
          <p:nvPr>
            <p:ph type="title"/>
          </p:nvPr>
        </p:nvSpPr>
        <p:spPr>
          <a:xfrm>
            <a:off x="838200" y="126641"/>
            <a:ext cx="10515600" cy="554395"/>
          </a:xfrm>
        </p:spPr>
        <p:txBody>
          <a:bodyPr>
            <a:noAutofit/>
          </a:bodyPr>
          <a:lstStyle/>
          <a:p>
            <a:pPr algn="ctr"/>
            <a:r>
              <a:rPr lang="en-US" sz="3200" b="1" dirty="0">
                <a:solidFill>
                  <a:srgbClr val="7030A0"/>
                </a:solidFill>
              </a:rPr>
              <a:t>Can we form Node Incidence Matrix From Bus Incidence Matrix?</a:t>
            </a:r>
            <a:endParaRPr lang="th-TH" sz="3200" b="1" dirty="0">
              <a:solidFill>
                <a:srgbClr val="7030A0"/>
              </a:solidFill>
            </a:endParaRPr>
          </a:p>
        </p:txBody>
      </p:sp>
      <p:sp>
        <p:nvSpPr>
          <p:cNvPr id="3" name="Content Placeholder 2">
            <a:extLst>
              <a:ext uri="{FF2B5EF4-FFF2-40B4-BE49-F238E27FC236}">
                <a16:creationId xmlns:a16="http://schemas.microsoft.com/office/drawing/2014/main" id="{A030238B-C0DC-4C33-B7C3-10D3E51A1199}"/>
              </a:ext>
            </a:extLst>
          </p:cNvPr>
          <p:cNvSpPr>
            <a:spLocks noGrp="1"/>
          </p:cNvSpPr>
          <p:nvPr>
            <p:ph idx="1"/>
          </p:nvPr>
        </p:nvSpPr>
        <p:spPr>
          <a:xfrm>
            <a:off x="551953" y="784004"/>
            <a:ext cx="10515600" cy="4351338"/>
          </a:xfrm>
        </p:spPr>
        <p:txBody>
          <a:bodyPr/>
          <a:lstStyle/>
          <a:p>
            <a:r>
              <a:rPr lang="en-US" dirty="0"/>
              <a:t>Yes, you put any value that sum of column is zero</a:t>
            </a:r>
            <a:endParaRPr lang="th-TH" dirty="0"/>
          </a:p>
        </p:txBody>
      </p:sp>
      <p:sp>
        <p:nvSpPr>
          <p:cNvPr id="4" name="Date Placeholder 3">
            <a:extLst>
              <a:ext uri="{FF2B5EF4-FFF2-40B4-BE49-F238E27FC236}">
                <a16:creationId xmlns:a16="http://schemas.microsoft.com/office/drawing/2014/main" id="{8918363C-BB59-4531-AEFD-EE32AC8F98BE}"/>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03E67147-D15D-4021-A002-450A2D6010CF}"/>
              </a:ext>
            </a:extLst>
          </p:cNvPr>
          <p:cNvSpPr>
            <a:spLocks noGrp="1"/>
          </p:cNvSpPr>
          <p:nvPr>
            <p:ph type="sldNum" sz="quarter" idx="12"/>
          </p:nvPr>
        </p:nvSpPr>
        <p:spPr/>
        <p:txBody>
          <a:bodyPr/>
          <a:lstStyle/>
          <a:p>
            <a:fld id="{33BCD95E-A428-4E8F-A603-A71E22D42A60}" type="slidenum">
              <a:rPr lang="th-TH" smtClean="0"/>
              <a:t>6</a:t>
            </a:fld>
            <a:endParaRPr lang="th-TH"/>
          </a:p>
        </p:txBody>
      </p:sp>
      <p:pic>
        <p:nvPicPr>
          <p:cNvPr id="7" name="Picture 6">
            <a:extLst>
              <a:ext uri="{FF2B5EF4-FFF2-40B4-BE49-F238E27FC236}">
                <a16:creationId xmlns:a16="http://schemas.microsoft.com/office/drawing/2014/main" id="{2D43C207-88A5-4290-B93D-98F03053F59C}"/>
              </a:ext>
            </a:extLst>
          </p:cNvPr>
          <p:cNvPicPr>
            <a:picLocks noChangeAspect="1"/>
          </p:cNvPicPr>
          <p:nvPr/>
        </p:nvPicPr>
        <p:blipFill>
          <a:blip r:embed="rId2"/>
          <a:stretch>
            <a:fillRect/>
          </a:stretch>
        </p:blipFill>
        <p:spPr>
          <a:xfrm>
            <a:off x="318053" y="1241563"/>
            <a:ext cx="4191000" cy="4276725"/>
          </a:xfrm>
          <a:prstGeom prst="rect">
            <a:avLst/>
          </a:prstGeom>
        </p:spPr>
      </p:pic>
      <p:pic>
        <p:nvPicPr>
          <p:cNvPr id="8" name="Picture 7">
            <a:extLst>
              <a:ext uri="{FF2B5EF4-FFF2-40B4-BE49-F238E27FC236}">
                <a16:creationId xmlns:a16="http://schemas.microsoft.com/office/drawing/2014/main" id="{F0A392A9-BD75-497A-BAD4-A72B8B876F9E}"/>
              </a:ext>
            </a:extLst>
          </p:cNvPr>
          <p:cNvPicPr>
            <a:picLocks noChangeAspect="1"/>
          </p:cNvPicPr>
          <p:nvPr/>
        </p:nvPicPr>
        <p:blipFill>
          <a:blip r:embed="rId3"/>
          <a:stretch>
            <a:fillRect/>
          </a:stretch>
        </p:blipFill>
        <p:spPr>
          <a:xfrm>
            <a:off x="6623933" y="1332705"/>
            <a:ext cx="4324350" cy="4371975"/>
          </a:xfrm>
          <a:prstGeom prst="rect">
            <a:avLst/>
          </a:prstGeom>
        </p:spPr>
      </p:pic>
      <p:sp>
        <p:nvSpPr>
          <p:cNvPr id="9" name="TextBox 8">
            <a:extLst>
              <a:ext uri="{FF2B5EF4-FFF2-40B4-BE49-F238E27FC236}">
                <a16:creationId xmlns:a16="http://schemas.microsoft.com/office/drawing/2014/main" id="{39F338D1-71BB-43FD-8FC2-6FDA4DA2CF12}"/>
              </a:ext>
            </a:extLst>
          </p:cNvPr>
          <p:cNvSpPr txBox="1"/>
          <p:nvPr/>
        </p:nvSpPr>
        <p:spPr>
          <a:xfrm>
            <a:off x="1192696" y="5828306"/>
            <a:ext cx="11084118" cy="461665"/>
          </a:xfrm>
          <a:prstGeom prst="rect">
            <a:avLst/>
          </a:prstGeom>
          <a:noFill/>
        </p:spPr>
        <p:txBody>
          <a:bodyPr wrap="square" rtlCol="0">
            <a:spAutoFit/>
          </a:bodyPr>
          <a:lstStyle/>
          <a:p>
            <a:r>
              <a:rPr lang="en-US" sz="2400" dirty="0">
                <a:solidFill>
                  <a:srgbClr val="00B050"/>
                </a:solidFill>
              </a:rPr>
              <a:t>Bus Incidence Matrix				                    Node Incidence Matrix</a:t>
            </a:r>
            <a:endParaRPr lang="th-TH" sz="2400" dirty="0">
              <a:solidFill>
                <a:srgbClr val="00B050"/>
              </a:solidFill>
            </a:endParaRPr>
          </a:p>
        </p:txBody>
      </p:sp>
    </p:spTree>
    <p:extLst>
      <p:ext uri="{BB962C8B-B14F-4D97-AF65-F5344CB8AC3E}">
        <p14:creationId xmlns:p14="http://schemas.microsoft.com/office/powerpoint/2010/main" val="689086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1F1E-8387-4FAA-AA4B-8DF51C239728}"/>
              </a:ext>
            </a:extLst>
          </p:cNvPr>
          <p:cNvSpPr>
            <a:spLocks noGrp="1"/>
          </p:cNvSpPr>
          <p:nvPr>
            <p:ph type="title"/>
          </p:nvPr>
        </p:nvSpPr>
        <p:spPr/>
        <p:txBody>
          <a:bodyPr/>
          <a:lstStyle/>
          <a:p>
            <a:pPr algn="ctr"/>
            <a:r>
              <a:rPr lang="en-US" b="1" dirty="0">
                <a:solidFill>
                  <a:srgbClr val="7030A0"/>
                </a:solidFill>
              </a:rPr>
              <a:t>Q: Find the Bus Incidence Matrix of the graph given below</a:t>
            </a:r>
            <a:endParaRPr lang="th-TH" b="1" dirty="0">
              <a:solidFill>
                <a:srgbClr val="7030A0"/>
              </a:solidFill>
            </a:endParaRPr>
          </a:p>
        </p:txBody>
      </p:sp>
      <p:sp>
        <p:nvSpPr>
          <p:cNvPr id="4" name="Date Placeholder 3">
            <a:extLst>
              <a:ext uri="{FF2B5EF4-FFF2-40B4-BE49-F238E27FC236}">
                <a16:creationId xmlns:a16="http://schemas.microsoft.com/office/drawing/2014/main" id="{D9FFB55B-B59E-4626-9243-B29FB9AF2F97}"/>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7A103235-AA5E-40ED-A573-F290AC52CA43}"/>
              </a:ext>
            </a:extLst>
          </p:cNvPr>
          <p:cNvSpPr>
            <a:spLocks noGrp="1"/>
          </p:cNvSpPr>
          <p:nvPr>
            <p:ph type="sldNum" sz="quarter" idx="12"/>
          </p:nvPr>
        </p:nvSpPr>
        <p:spPr/>
        <p:txBody>
          <a:bodyPr/>
          <a:lstStyle/>
          <a:p>
            <a:fld id="{33BCD95E-A428-4E8F-A603-A71E22D42A60}" type="slidenum">
              <a:rPr lang="th-TH" smtClean="0"/>
              <a:t>7</a:t>
            </a:fld>
            <a:endParaRPr lang="th-TH"/>
          </a:p>
        </p:txBody>
      </p:sp>
      <p:pic>
        <p:nvPicPr>
          <p:cNvPr id="6" name="Picture 5">
            <a:extLst>
              <a:ext uri="{FF2B5EF4-FFF2-40B4-BE49-F238E27FC236}">
                <a16:creationId xmlns:a16="http://schemas.microsoft.com/office/drawing/2014/main" id="{DD0E6D69-8C15-418D-A85B-B62BBC0FFE2A}"/>
              </a:ext>
            </a:extLst>
          </p:cNvPr>
          <p:cNvPicPr>
            <a:picLocks noChangeAspect="1"/>
          </p:cNvPicPr>
          <p:nvPr/>
        </p:nvPicPr>
        <p:blipFill>
          <a:blip r:embed="rId2"/>
          <a:stretch>
            <a:fillRect/>
          </a:stretch>
        </p:blipFill>
        <p:spPr>
          <a:xfrm>
            <a:off x="161015" y="1260819"/>
            <a:ext cx="3505200" cy="2905125"/>
          </a:xfrm>
          <a:prstGeom prst="rect">
            <a:avLst/>
          </a:prstGeom>
        </p:spPr>
      </p:pic>
      <p:pic>
        <p:nvPicPr>
          <p:cNvPr id="7" name="Picture 6">
            <a:extLst>
              <a:ext uri="{FF2B5EF4-FFF2-40B4-BE49-F238E27FC236}">
                <a16:creationId xmlns:a16="http://schemas.microsoft.com/office/drawing/2014/main" id="{91A266C2-02D7-4896-9CC9-7B1462D4AF89}"/>
              </a:ext>
            </a:extLst>
          </p:cNvPr>
          <p:cNvPicPr>
            <a:picLocks noChangeAspect="1"/>
          </p:cNvPicPr>
          <p:nvPr/>
        </p:nvPicPr>
        <p:blipFill>
          <a:blip r:embed="rId3"/>
          <a:stretch>
            <a:fillRect/>
          </a:stretch>
        </p:blipFill>
        <p:spPr>
          <a:xfrm>
            <a:off x="5322197" y="1765190"/>
            <a:ext cx="6238875" cy="4956285"/>
          </a:xfrm>
          <a:prstGeom prst="rect">
            <a:avLst/>
          </a:prstGeom>
        </p:spPr>
      </p:pic>
    </p:spTree>
    <p:extLst>
      <p:ext uri="{BB962C8B-B14F-4D97-AF65-F5344CB8AC3E}">
        <p14:creationId xmlns:p14="http://schemas.microsoft.com/office/powerpoint/2010/main" val="207243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B62D-7137-47AE-83A8-5F123E58BCFA}"/>
              </a:ext>
            </a:extLst>
          </p:cNvPr>
          <p:cNvSpPr>
            <a:spLocks noGrp="1"/>
          </p:cNvSpPr>
          <p:nvPr>
            <p:ph type="title"/>
          </p:nvPr>
        </p:nvSpPr>
        <p:spPr>
          <a:xfrm>
            <a:off x="416781" y="136526"/>
            <a:ext cx="10515600" cy="1000512"/>
          </a:xfrm>
        </p:spPr>
        <p:txBody>
          <a:bodyPr/>
          <a:lstStyle/>
          <a:p>
            <a:r>
              <a:rPr lang="en-US" b="1" dirty="0">
                <a:solidFill>
                  <a:srgbClr val="7030A0"/>
                </a:solidFill>
              </a:rPr>
              <a:t>Branch-path incidence matrix K</a:t>
            </a:r>
            <a:endParaRPr lang="th-TH" b="1" dirty="0">
              <a:solidFill>
                <a:srgbClr val="7030A0"/>
              </a:solidFill>
            </a:endParaRPr>
          </a:p>
        </p:txBody>
      </p:sp>
      <p:sp>
        <p:nvSpPr>
          <p:cNvPr id="3" name="Content Placeholder 2">
            <a:extLst>
              <a:ext uri="{FF2B5EF4-FFF2-40B4-BE49-F238E27FC236}">
                <a16:creationId xmlns:a16="http://schemas.microsoft.com/office/drawing/2014/main" id="{4F41CED5-FE07-4C30-B863-5E7E84B8CCB2}"/>
              </a:ext>
            </a:extLst>
          </p:cNvPr>
          <p:cNvSpPr>
            <a:spLocks noGrp="1"/>
          </p:cNvSpPr>
          <p:nvPr>
            <p:ph idx="1"/>
          </p:nvPr>
        </p:nvSpPr>
        <p:spPr>
          <a:xfrm>
            <a:off x="151075" y="1137038"/>
            <a:ext cx="11202725" cy="5039925"/>
          </a:xfrm>
        </p:spPr>
        <p:txBody>
          <a:bodyPr>
            <a:normAutofit lnSpcReduction="10000"/>
          </a:bodyPr>
          <a:lstStyle/>
          <a:p>
            <a:pPr marL="0" indent="0" algn="just">
              <a:buNone/>
            </a:pPr>
            <a:r>
              <a:rPr lang="en-US" dirty="0"/>
              <a:t>The incidence of branches to paths in a tree is shown by the branch-path incidence matrix, where a path is oriented from a bus to the reference node. The elements of this matrix are:</a:t>
            </a:r>
          </a:p>
          <a:p>
            <a:pPr marL="0" indent="0" algn="just">
              <a:buNone/>
            </a:pPr>
            <a:endParaRPr lang="en-US" dirty="0"/>
          </a:p>
          <a:p>
            <a:pPr algn="just">
              <a:buFont typeface="Wingdings" panose="05000000000000000000" pitchFamily="2" charset="2"/>
              <a:buChar char="q"/>
            </a:pPr>
            <a:r>
              <a:rPr lang="en-US" dirty="0"/>
              <a:t>1, if the </a:t>
            </a:r>
            <a:r>
              <a:rPr lang="en-US" dirty="0" err="1"/>
              <a:t>ith</a:t>
            </a:r>
            <a:r>
              <a:rPr lang="en-US" dirty="0"/>
              <a:t> branch is in the path from the </a:t>
            </a:r>
            <a:r>
              <a:rPr lang="en-US" dirty="0" err="1"/>
              <a:t>jth</a:t>
            </a:r>
            <a:r>
              <a:rPr lang="en-US" dirty="0"/>
              <a:t> bus(node) to reference and is oriented in the same direction.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-1, if the </a:t>
            </a:r>
            <a:r>
              <a:rPr lang="en-US" dirty="0" err="1"/>
              <a:t>ith</a:t>
            </a:r>
            <a:r>
              <a:rPr lang="en-US" dirty="0"/>
              <a:t> branch is in the path from the </a:t>
            </a:r>
            <a:r>
              <a:rPr lang="en-US" dirty="0" err="1"/>
              <a:t>jth</a:t>
            </a:r>
            <a:r>
              <a:rPr lang="en-US" dirty="0"/>
              <a:t> bus (node) to reference but is oriented in the opposite direction.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0, if the </a:t>
            </a:r>
            <a:r>
              <a:rPr lang="en-US" dirty="0" err="1"/>
              <a:t>ith</a:t>
            </a:r>
            <a:r>
              <a:rPr lang="en-US" dirty="0"/>
              <a:t> branch is not in the path from the </a:t>
            </a:r>
            <a:r>
              <a:rPr lang="en-US" dirty="0" err="1"/>
              <a:t>jth</a:t>
            </a:r>
            <a:r>
              <a:rPr lang="en-US" dirty="0"/>
              <a:t> bus to reference.</a:t>
            </a:r>
            <a:endParaRPr lang="th-TH" dirty="0"/>
          </a:p>
        </p:txBody>
      </p:sp>
      <p:sp>
        <p:nvSpPr>
          <p:cNvPr id="4" name="Date Placeholder 3">
            <a:extLst>
              <a:ext uri="{FF2B5EF4-FFF2-40B4-BE49-F238E27FC236}">
                <a16:creationId xmlns:a16="http://schemas.microsoft.com/office/drawing/2014/main" id="{9AD36D5C-A5C0-4D32-B2B2-FA4C3F83545D}"/>
              </a:ext>
            </a:extLst>
          </p:cNvPr>
          <p:cNvSpPr>
            <a:spLocks noGrp="1"/>
          </p:cNvSpPr>
          <p:nvPr>
            <p:ph type="dt" sz="half" idx="10"/>
          </p:nvPr>
        </p:nvSpPr>
        <p:spPr/>
        <p:txBody>
          <a:bodyPr/>
          <a:lstStyle/>
          <a:p>
            <a:fld id="{B94B0649-7372-4CE6-BC21-4A28FA42FD34}" type="datetime1">
              <a:rPr lang="en-US" smtClean="0"/>
              <a:t>6/7/2020</a:t>
            </a:fld>
            <a:endParaRPr lang="th-TH"/>
          </a:p>
        </p:txBody>
      </p:sp>
      <p:sp>
        <p:nvSpPr>
          <p:cNvPr id="5" name="Slide Number Placeholder 4">
            <a:extLst>
              <a:ext uri="{FF2B5EF4-FFF2-40B4-BE49-F238E27FC236}">
                <a16:creationId xmlns:a16="http://schemas.microsoft.com/office/drawing/2014/main" id="{566C8904-9AE0-49C1-BC4A-38286C68C321}"/>
              </a:ext>
            </a:extLst>
          </p:cNvPr>
          <p:cNvSpPr>
            <a:spLocks noGrp="1"/>
          </p:cNvSpPr>
          <p:nvPr>
            <p:ph type="sldNum" sz="quarter" idx="12"/>
          </p:nvPr>
        </p:nvSpPr>
        <p:spPr/>
        <p:txBody>
          <a:bodyPr/>
          <a:lstStyle/>
          <a:p>
            <a:fld id="{33BCD95E-A428-4E8F-A603-A71E22D42A60}" type="slidenum">
              <a:rPr lang="th-TH" smtClean="0"/>
              <a:t>8</a:t>
            </a:fld>
            <a:endParaRPr lang="th-TH"/>
          </a:p>
        </p:txBody>
      </p:sp>
    </p:spTree>
    <p:extLst>
      <p:ext uri="{BB962C8B-B14F-4D97-AF65-F5344CB8AC3E}">
        <p14:creationId xmlns:p14="http://schemas.microsoft.com/office/powerpoint/2010/main" val="1105098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B167AB-3E02-45BF-8DFF-3DD8F4162632}"/>
              </a:ext>
            </a:extLst>
          </p:cNvPr>
          <p:cNvPicPr>
            <a:picLocks noChangeAspect="1"/>
          </p:cNvPicPr>
          <p:nvPr/>
        </p:nvPicPr>
        <p:blipFill>
          <a:blip r:embed="rId2"/>
          <a:stretch>
            <a:fillRect/>
          </a:stretch>
        </p:blipFill>
        <p:spPr>
          <a:xfrm>
            <a:off x="641198" y="1221187"/>
            <a:ext cx="5248275" cy="3048000"/>
          </a:xfrm>
          <a:prstGeom prst="rect">
            <a:avLst/>
          </a:prstGeom>
        </p:spPr>
      </p:pic>
      <p:pic>
        <p:nvPicPr>
          <p:cNvPr id="8" name="Picture 7">
            <a:extLst>
              <a:ext uri="{FF2B5EF4-FFF2-40B4-BE49-F238E27FC236}">
                <a16:creationId xmlns:a16="http://schemas.microsoft.com/office/drawing/2014/main" id="{54C7B859-5E23-4092-A285-603EAD52ABFD}"/>
              </a:ext>
            </a:extLst>
          </p:cNvPr>
          <p:cNvPicPr>
            <a:picLocks noChangeAspect="1"/>
          </p:cNvPicPr>
          <p:nvPr/>
        </p:nvPicPr>
        <p:blipFill>
          <a:blip r:embed="rId3"/>
          <a:stretch>
            <a:fillRect/>
          </a:stretch>
        </p:blipFill>
        <p:spPr>
          <a:xfrm>
            <a:off x="5889473" y="1221187"/>
            <a:ext cx="4514850" cy="2695575"/>
          </a:xfrm>
          <a:prstGeom prst="rect">
            <a:avLst/>
          </a:prstGeom>
        </p:spPr>
      </p:pic>
      <p:pic>
        <p:nvPicPr>
          <p:cNvPr id="9" name="Picture 8">
            <a:extLst>
              <a:ext uri="{FF2B5EF4-FFF2-40B4-BE49-F238E27FC236}">
                <a16:creationId xmlns:a16="http://schemas.microsoft.com/office/drawing/2014/main" id="{579AEF10-2FF5-4848-9127-11212B9DC8BD}"/>
              </a:ext>
            </a:extLst>
          </p:cNvPr>
          <p:cNvPicPr>
            <a:picLocks noChangeAspect="1"/>
          </p:cNvPicPr>
          <p:nvPr/>
        </p:nvPicPr>
        <p:blipFill>
          <a:blip r:embed="rId4"/>
          <a:stretch>
            <a:fillRect/>
          </a:stretch>
        </p:blipFill>
        <p:spPr>
          <a:xfrm>
            <a:off x="5443619" y="4203012"/>
            <a:ext cx="3228975" cy="1771650"/>
          </a:xfrm>
          <a:prstGeom prst="rect">
            <a:avLst/>
          </a:prstGeom>
        </p:spPr>
      </p:pic>
      <p:sp>
        <p:nvSpPr>
          <p:cNvPr id="10" name="TextBox 9">
            <a:extLst>
              <a:ext uri="{FF2B5EF4-FFF2-40B4-BE49-F238E27FC236}">
                <a16:creationId xmlns:a16="http://schemas.microsoft.com/office/drawing/2014/main" id="{DFE2763B-A853-4931-B265-B292B1297FDC}"/>
              </a:ext>
            </a:extLst>
          </p:cNvPr>
          <p:cNvSpPr txBox="1"/>
          <p:nvPr/>
        </p:nvSpPr>
        <p:spPr>
          <a:xfrm>
            <a:off x="7315200" y="4979505"/>
            <a:ext cx="1224501" cy="369332"/>
          </a:xfrm>
          <a:prstGeom prst="rect">
            <a:avLst/>
          </a:prstGeom>
          <a:noFill/>
        </p:spPr>
        <p:txBody>
          <a:bodyPr wrap="square" rtlCol="0">
            <a:spAutoFit/>
          </a:bodyPr>
          <a:lstStyle/>
          <a:p>
            <a:r>
              <a:rPr lang="en-US" sz="1800" dirty="0">
                <a:solidFill>
                  <a:srgbClr val="C00000"/>
                </a:solidFill>
              </a:rPr>
              <a:t>   0          0</a:t>
            </a:r>
            <a:endParaRPr lang="th-TH" sz="1800" dirty="0">
              <a:solidFill>
                <a:srgbClr val="C00000"/>
              </a:solidFill>
            </a:endParaRPr>
          </a:p>
        </p:txBody>
      </p:sp>
      <p:sp>
        <p:nvSpPr>
          <p:cNvPr id="11" name="Rectangle 10">
            <a:extLst>
              <a:ext uri="{FF2B5EF4-FFF2-40B4-BE49-F238E27FC236}">
                <a16:creationId xmlns:a16="http://schemas.microsoft.com/office/drawing/2014/main" id="{4EDAF6E3-6875-4902-8332-0B9487D94055}"/>
              </a:ext>
            </a:extLst>
          </p:cNvPr>
          <p:cNvSpPr/>
          <p:nvPr/>
        </p:nvSpPr>
        <p:spPr>
          <a:xfrm>
            <a:off x="6842597" y="5266535"/>
            <a:ext cx="314510" cy="400110"/>
          </a:xfrm>
          <a:prstGeom prst="rect">
            <a:avLst/>
          </a:prstGeom>
        </p:spPr>
        <p:txBody>
          <a:bodyPr wrap="none">
            <a:spAutoFit/>
          </a:bodyPr>
          <a:lstStyle/>
          <a:p>
            <a:r>
              <a:rPr lang="en-US" sz="2000" dirty="0">
                <a:solidFill>
                  <a:srgbClr val="C00000"/>
                </a:solidFill>
              </a:rPr>
              <a:t>0</a:t>
            </a:r>
            <a:endParaRPr lang="th-TH" sz="2000" dirty="0"/>
          </a:p>
        </p:txBody>
      </p:sp>
      <p:sp>
        <p:nvSpPr>
          <p:cNvPr id="12" name="Rectangle 11">
            <a:extLst>
              <a:ext uri="{FF2B5EF4-FFF2-40B4-BE49-F238E27FC236}">
                <a16:creationId xmlns:a16="http://schemas.microsoft.com/office/drawing/2014/main" id="{92EA311E-F6E7-4F96-A273-E5F56509D61E}"/>
              </a:ext>
            </a:extLst>
          </p:cNvPr>
          <p:cNvSpPr/>
          <p:nvPr/>
        </p:nvSpPr>
        <p:spPr>
          <a:xfrm>
            <a:off x="6816148" y="5556061"/>
            <a:ext cx="314510" cy="400110"/>
          </a:xfrm>
          <a:prstGeom prst="rect">
            <a:avLst/>
          </a:prstGeom>
        </p:spPr>
        <p:txBody>
          <a:bodyPr wrap="none">
            <a:spAutoFit/>
          </a:bodyPr>
          <a:lstStyle/>
          <a:p>
            <a:r>
              <a:rPr lang="en-US" sz="2000" dirty="0">
                <a:solidFill>
                  <a:srgbClr val="C00000"/>
                </a:solidFill>
              </a:rPr>
              <a:t>0</a:t>
            </a:r>
            <a:endParaRPr lang="th-TH" sz="2000" dirty="0"/>
          </a:p>
        </p:txBody>
      </p:sp>
      <p:sp>
        <p:nvSpPr>
          <p:cNvPr id="13" name="TextBox 12">
            <a:extLst>
              <a:ext uri="{FF2B5EF4-FFF2-40B4-BE49-F238E27FC236}">
                <a16:creationId xmlns:a16="http://schemas.microsoft.com/office/drawing/2014/main" id="{EFEBD7ED-EB7D-4D3D-AA0B-7230EF86D7AE}"/>
              </a:ext>
            </a:extLst>
          </p:cNvPr>
          <p:cNvSpPr txBox="1"/>
          <p:nvPr/>
        </p:nvSpPr>
        <p:spPr>
          <a:xfrm>
            <a:off x="8830687" y="4565617"/>
            <a:ext cx="2767054" cy="830997"/>
          </a:xfrm>
          <a:prstGeom prst="rect">
            <a:avLst/>
          </a:prstGeom>
          <a:noFill/>
        </p:spPr>
        <p:txBody>
          <a:bodyPr wrap="square" rtlCol="0">
            <a:spAutoFit/>
          </a:bodyPr>
          <a:lstStyle/>
          <a:p>
            <a:r>
              <a:rPr lang="en-US" sz="1600" dirty="0"/>
              <a:t>Path 1 has 1 node </a:t>
            </a:r>
          </a:p>
          <a:p>
            <a:r>
              <a:rPr lang="en-US" sz="1600" dirty="0"/>
              <a:t>Path 2 has also 1 node </a:t>
            </a:r>
          </a:p>
          <a:p>
            <a:r>
              <a:rPr lang="en-US" sz="1600" dirty="0"/>
              <a:t>Path 3 has 2 nodes (3 and 2)</a:t>
            </a:r>
            <a:endParaRPr lang="th-TH" sz="1600" dirty="0"/>
          </a:p>
        </p:txBody>
      </p:sp>
      <p:sp>
        <p:nvSpPr>
          <p:cNvPr id="14" name="TextBox 13">
            <a:extLst>
              <a:ext uri="{FF2B5EF4-FFF2-40B4-BE49-F238E27FC236}">
                <a16:creationId xmlns:a16="http://schemas.microsoft.com/office/drawing/2014/main" id="{5167091B-E2B5-47F7-9E03-61B9AFBC2DE2}"/>
              </a:ext>
            </a:extLst>
          </p:cNvPr>
          <p:cNvSpPr txBox="1"/>
          <p:nvPr/>
        </p:nvSpPr>
        <p:spPr>
          <a:xfrm>
            <a:off x="318052" y="310101"/>
            <a:ext cx="11799736" cy="954107"/>
          </a:xfrm>
          <a:prstGeom prst="rect">
            <a:avLst/>
          </a:prstGeom>
          <a:noFill/>
        </p:spPr>
        <p:txBody>
          <a:bodyPr wrap="square" rtlCol="0">
            <a:spAutoFit/>
          </a:bodyPr>
          <a:lstStyle/>
          <a:p>
            <a:r>
              <a:rPr lang="en-US" b="1" dirty="0">
                <a:solidFill>
                  <a:srgbClr val="7030A0"/>
                </a:solidFill>
              </a:rPr>
              <a:t>Q: Find the Branch-Path Incidence Matrix of the given directed graph as shown in Figure below:</a:t>
            </a:r>
            <a:endParaRPr lang="th-TH" b="1" dirty="0">
              <a:solidFill>
                <a:srgbClr val="7030A0"/>
              </a:solidFill>
            </a:endParaRPr>
          </a:p>
        </p:txBody>
      </p:sp>
    </p:spTree>
    <p:extLst>
      <p:ext uri="{BB962C8B-B14F-4D97-AF65-F5344CB8AC3E}">
        <p14:creationId xmlns:p14="http://schemas.microsoft.com/office/powerpoint/2010/main" val="4288508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4599</TotalTime>
  <Words>945</Words>
  <Application>Microsoft Office PowerPoint</Application>
  <PresentationFormat>Widescreen</PresentationFormat>
  <Paragraphs>179</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-apple-system</vt:lpstr>
      <vt:lpstr>Arial</vt:lpstr>
      <vt:lpstr>Calibri</vt:lpstr>
      <vt:lpstr>Calibri Light</vt:lpstr>
      <vt:lpstr>Cambria Math</vt:lpstr>
      <vt:lpstr>Wingdings</vt:lpstr>
      <vt:lpstr>Office Theme</vt:lpstr>
      <vt:lpstr>PowerPoint Presentation</vt:lpstr>
      <vt:lpstr>Element-node incidence matrix A^</vt:lpstr>
      <vt:lpstr>Q: Find the element-node incidence matrix of the graph as shown in Figure given below</vt:lpstr>
      <vt:lpstr>BUS INCIDENCE MATRIX A</vt:lpstr>
      <vt:lpstr>Q: Find the Bus Incidence matrix of the graph as shown in Figure given below</vt:lpstr>
      <vt:lpstr>Can we form Node Incidence Matrix From Bus Incidence Matrix?</vt:lpstr>
      <vt:lpstr>Q: Find the Bus Incidence Matrix of the graph given below</vt:lpstr>
      <vt:lpstr>Branch-path incidence matrix K</vt:lpstr>
      <vt:lpstr>PowerPoint Presentation</vt:lpstr>
      <vt:lpstr>PowerPoint Presentation</vt:lpstr>
      <vt:lpstr>Basic Cut-Sets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 Graph</vt:lpstr>
      <vt:lpstr>Tie Set</vt:lpstr>
      <vt:lpstr>Tie Set Matrix  (B) OR (Link Currents) </vt:lpstr>
      <vt:lpstr>PowerPoint Presentation</vt:lpstr>
      <vt:lpstr>PowerPoint Presentation</vt:lpstr>
      <vt:lpstr>PowerPoint Presentation</vt:lpstr>
      <vt:lpstr>Cut-set Matrix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Tieset</vt:lpstr>
      <vt:lpstr>Tieset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Matrices</dc:title>
  <dc:creator>Wazir Laghari</dc:creator>
  <cp:lastModifiedBy>Wazir Laghari</cp:lastModifiedBy>
  <cp:revision>168</cp:revision>
  <dcterms:created xsi:type="dcterms:W3CDTF">2020-04-21T21:27:49Z</dcterms:created>
  <dcterms:modified xsi:type="dcterms:W3CDTF">2020-06-07T02:44:39Z</dcterms:modified>
</cp:coreProperties>
</file>